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E3C4B-2C21-2D4B-AE41-85B2ED30B63F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BB096-6CDE-534E-86C6-29070E314A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0467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mtClean="0"/>
              <a:t>Möl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447C7-FD8A-453E-92C5-237BBCD0D3F6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9797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ABB5-0F90-524E-BF8F-42249FB78B93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49D3-D1C1-2B4D-8343-B93DC6C72B7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ABB5-0F90-524E-BF8F-42249FB78B93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49D3-D1C1-2B4D-8343-B93DC6C72B7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ABB5-0F90-524E-BF8F-42249FB78B93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49D3-D1C1-2B4D-8343-B93DC6C72B7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ABB5-0F90-524E-BF8F-42249FB78B93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49D3-D1C1-2B4D-8343-B93DC6C72B7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ABB5-0F90-524E-BF8F-42249FB78B93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49D3-D1C1-2B4D-8343-B93DC6C72B7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ABB5-0F90-524E-BF8F-42249FB78B93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49D3-D1C1-2B4D-8343-B93DC6C72B7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ABB5-0F90-524E-BF8F-42249FB78B93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49D3-D1C1-2B4D-8343-B93DC6C72B7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ABB5-0F90-524E-BF8F-42249FB78B93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49D3-D1C1-2B4D-8343-B93DC6C72B7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ABB5-0F90-524E-BF8F-42249FB78B93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49D3-D1C1-2B4D-8343-B93DC6C72B7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ABB5-0F90-524E-BF8F-42249FB78B93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49D3-D1C1-2B4D-8343-B93DC6C72B7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ABB5-0F90-524E-BF8F-42249FB78B93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49D3-D1C1-2B4D-8343-B93DC6C72B7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FABB5-0F90-524E-BF8F-42249FB78B93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149D3-D1C1-2B4D-8343-B93DC6C72B71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11560" y="2778336"/>
            <a:ext cx="1671411" cy="116955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Fahrt „Haus Neuland“ bei Bielefeld</a:t>
            </a:r>
          </a:p>
          <a:p>
            <a:pPr algn="ctr"/>
            <a:endParaRPr lang="de-DE" sz="1600" dirty="0"/>
          </a:p>
        </p:txBody>
      </p:sp>
      <p:sp>
        <p:nvSpPr>
          <p:cNvPr id="4" name="Gestreifter Pfeil nach rechts 3"/>
          <p:cNvSpPr/>
          <p:nvPr/>
        </p:nvSpPr>
        <p:spPr>
          <a:xfrm>
            <a:off x="2411760" y="3212976"/>
            <a:ext cx="1152128" cy="504056"/>
          </a:xfrm>
          <a:prstGeom prst="strip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3635896" y="3040938"/>
            <a:ext cx="1728192" cy="9233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de-DE" dirty="0" smtClean="0"/>
              <a:t>Seminar</a:t>
            </a:r>
          </a:p>
          <a:p>
            <a:pPr algn="ctr"/>
            <a:r>
              <a:rPr lang="de-DE" dirty="0" smtClean="0"/>
              <a:t>„Fit für die Oberstufe“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5436096" y="3042065"/>
            <a:ext cx="1728192" cy="9233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de-DE" dirty="0" smtClean="0"/>
              <a:t>Seminar</a:t>
            </a:r>
          </a:p>
          <a:p>
            <a:pPr algn="ctr"/>
            <a:r>
              <a:rPr lang="de-DE" dirty="0" smtClean="0"/>
              <a:t>„Kommunikation und Rhetorik“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7236296" y="3041777"/>
            <a:ext cx="1728192" cy="91817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de-DE" dirty="0" smtClean="0"/>
              <a:t>TMG</a:t>
            </a:r>
          </a:p>
          <a:p>
            <a:pPr algn="ctr"/>
            <a:r>
              <a:rPr lang="de-DE" dirty="0" smtClean="0"/>
              <a:t>Vertiefungs-</a:t>
            </a:r>
            <a:r>
              <a:rPr lang="de-DE" dirty="0" err="1" smtClean="0"/>
              <a:t>kurse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3635896" y="2348880"/>
            <a:ext cx="5328592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Für alle: „Bausteine“ d. Seminares „Soziale Kompetenzen entwickeln“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3635896" y="4005064"/>
            <a:ext cx="5328592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Für alle: „Bausteine“ d. Seminares „Soziale Kompetenzen entwickeln“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494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Bildschirmpräsentation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Office-Design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Ulrich Möllmann</dc:creator>
  <cp:lastModifiedBy>Christoph Pelster</cp:lastModifiedBy>
  <cp:revision>1</cp:revision>
  <dcterms:created xsi:type="dcterms:W3CDTF">2018-12-03T12:17:17Z</dcterms:created>
  <dcterms:modified xsi:type="dcterms:W3CDTF">2018-12-05T15:24:00Z</dcterms:modified>
</cp:coreProperties>
</file>