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0" r:id="rId9"/>
    <p:sldId id="267" r:id="rId10"/>
    <p:sldId id="274" r:id="rId11"/>
    <p:sldId id="269" r:id="rId12"/>
    <p:sldId id="271" r:id="rId13"/>
    <p:sldId id="272" r:id="rId14"/>
    <p:sldId id="273" r:id="rId15"/>
    <p:sldId id="275" r:id="rId16"/>
    <p:sldId id="263" r:id="rId17"/>
  </p:sldIdLst>
  <p:sldSz cx="1008062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88B38F-CC4E-46E8-987F-BFF82C77F560}" v="406" dt="2022-04-13T10:39:54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9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arina Kleinewillinghöfer" userId="c2388c3e-6deb-4cbd-8eff-9749a84e4ff5" providerId="ADAL" clId="{E488B38F-CC4E-46E8-987F-BFF82C77F560}"/>
    <pc:docChg chg="undo custSel addSld delSld modSld sldOrd">
      <pc:chgData name="Katharina Kleinewillinghöfer" userId="c2388c3e-6deb-4cbd-8eff-9749a84e4ff5" providerId="ADAL" clId="{E488B38F-CC4E-46E8-987F-BFF82C77F560}" dt="2022-04-13T10:39:54.688" v="1207"/>
      <pc:docMkLst>
        <pc:docMk/>
      </pc:docMkLst>
      <pc:sldChg chg="del">
        <pc:chgData name="Katharina Kleinewillinghöfer" userId="c2388c3e-6deb-4cbd-8eff-9749a84e4ff5" providerId="ADAL" clId="{E488B38F-CC4E-46E8-987F-BFF82C77F560}" dt="2022-04-13T07:59:25.942" v="592" actId="47"/>
        <pc:sldMkLst>
          <pc:docMk/>
          <pc:sldMk cId="0" sldId="261"/>
        </pc:sldMkLst>
      </pc:sldChg>
      <pc:sldChg chg="modSp mod modAnim">
        <pc:chgData name="Katharina Kleinewillinghöfer" userId="c2388c3e-6deb-4cbd-8eff-9749a84e4ff5" providerId="ADAL" clId="{E488B38F-CC4E-46E8-987F-BFF82C77F560}" dt="2022-04-13T10:39:54.688" v="1207"/>
        <pc:sldMkLst>
          <pc:docMk/>
          <pc:sldMk cId="0" sldId="263"/>
        </pc:sldMkLst>
        <pc:picChg chg="mod">
          <ac:chgData name="Katharina Kleinewillinghöfer" userId="c2388c3e-6deb-4cbd-8eff-9749a84e4ff5" providerId="ADAL" clId="{E488B38F-CC4E-46E8-987F-BFF82C77F560}" dt="2022-04-13T10:39:48.079" v="1206" actId="1076"/>
          <ac:picMkLst>
            <pc:docMk/>
            <pc:sldMk cId="0" sldId="263"/>
            <ac:picMk id="3" creationId="{7DFAD40C-EDE2-4D46-B71F-DE500184E076}"/>
          </ac:picMkLst>
        </pc:picChg>
      </pc:sldChg>
      <pc:sldChg chg="addSp delSp modSp add del mod ord delAnim">
        <pc:chgData name="Katharina Kleinewillinghöfer" userId="c2388c3e-6deb-4cbd-8eff-9749a84e4ff5" providerId="ADAL" clId="{E488B38F-CC4E-46E8-987F-BFF82C77F560}" dt="2022-04-13T09:52:37.130" v="775" actId="47"/>
        <pc:sldMkLst>
          <pc:docMk/>
          <pc:sldMk cId="3397440103" sldId="268"/>
        </pc:sldMkLst>
        <pc:spChg chg="del mod">
          <ac:chgData name="Katharina Kleinewillinghöfer" userId="c2388c3e-6deb-4cbd-8eff-9749a84e4ff5" providerId="ADAL" clId="{E488B38F-CC4E-46E8-987F-BFF82C77F560}" dt="2022-04-13T09:26:37.257" v="755" actId="478"/>
          <ac:spMkLst>
            <pc:docMk/>
            <pc:sldMk cId="3397440103" sldId="268"/>
            <ac:spMk id="7" creationId="{7AE9C4C2-0BF6-4B21-AB5B-040A59EAF258}"/>
          </ac:spMkLst>
        </pc:spChg>
        <pc:spChg chg="mod">
          <ac:chgData name="Katharina Kleinewillinghöfer" userId="c2388c3e-6deb-4cbd-8eff-9749a84e4ff5" providerId="ADAL" clId="{E488B38F-CC4E-46E8-987F-BFF82C77F560}" dt="2022-04-13T09:26:49.900" v="756" actId="255"/>
          <ac:spMkLst>
            <pc:docMk/>
            <pc:sldMk cId="3397440103" sldId="268"/>
            <ac:spMk id="45" creationId="{00000000-0000-0000-0000-000000000000}"/>
          </ac:spMkLst>
        </pc:spChg>
        <pc:picChg chg="add mod">
          <ac:chgData name="Katharina Kleinewillinghöfer" userId="c2388c3e-6deb-4cbd-8eff-9749a84e4ff5" providerId="ADAL" clId="{E488B38F-CC4E-46E8-987F-BFF82C77F560}" dt="2022-04-13T09:27:13.753" v="763" actId="1076"/>
          <ac:picMkLst>
            <pc:docMk/>
            <pc:sldMk cId="3397440103" sldId="268"/>
            <ac:picMk id="3" creationId="{999F996B-C7F7-4FBD-8A11-0174C8126C23}"/>
          </ac:picMkLst>
        </pc:picChg>
        <pc:picChg chg="del">
          <ac:chgData name="Katharina Kleinewillinghöfer" userId="c2388c3e-6deb-4cbd-8eff-9749a84e4ff5" providerId="ADAL" clId="{E488B38F-CC4E-46E8-987F-BFF82C77F560}" dt="2022-04-11T12:10:08.937" v="378" actId="478"/>
          <ac:picMkLst>
            <pc:docMk/>
            <pc:sldMk cId="3397440103" sldId="268"/>
            <ac:picMk id="5" creationId="{7F2F826D-F4DE-4750-8E4F-0E6D88144F82}"/>
          </ac:picMkLst>
        </pc:picChg>
      </pc:sldChg>
      <pc:sldChg chg="addSp delSp modSp add mod modTransition delAnim modAnim">
        <pc:chgData name="Katharina Kleinewillinghöfer" userId="c2388c3e-6deb-4cbd-8eff-9749a84e4ff5" providerId="ADAL" clId="{E488B38F-CC4E-46E8-987F-BFF82C77F560}" dt="2022-04-13T10:24:15.477" v="920"/>
        <pc:sldMkLst>
          <pc:docMk/>
          <pc:sldMk cId="2506762034" sldId="269"/>
        </pc:sldMkLst>
        <pc:spChg chg="mod">
          <ac:chgData name="Katharina Kleinewillinghöfer" userId="c2388c3e-6deb-4cbd-8eff-9749a84e4ff5" providerId="ADAL" clId="{E488B38F-CC4E-46E8-987F-BFF82C77F560}" dt="2022-04-13T08:02:12.266" v="607" actId="1076"/>
          <ac:spMkLst>
            <pc:docMk/>
            <pc:sldMk cId="2506762034" sldId="269"/>
            <ac:spMk id="7" creationId="{7AE9C4C2-0BF6-4B21-AB5B-040A59EAF258}"/>
          </ac:spMkLst>
        </pc:spChg>
        <pc:spChg chg="del">
          <ac:chgData name="Katharina Kleinewillinghöfer" userId="c2388c3e-6deb-4cbd-8eff-9749a84e4ff5" providerId="ADAL" clId="{E488B38F-CC4E-46E8-987F-BFF82C77F560}" dt="2022-04-13T08:00:33.718" v="594" actId="478"/>
          <ac:spMkLst>
            <pc:docMk/>
            <pc:sldMk cId="2506762034" sldId="269"/>
            <ac:spMk id="45" creationId="{00000000-0000-0000-0000-000000000000}"/>
          </ac:spMkLst>
        </pc:spChg>
        <pc:picChg chg="add mod">
          <ac:chgData name="Katharina Kleinewillinghöfer" userId="c2388c3e-6deb-4cbd-8eff-9749a84e4ff5" providerId="ADAL" clId="{E488B38F-CC4E-46E8-987F-BFF82C77F560}" dt="2022-04-13T10:02:08.983" v="783" actId="1076"/>
          <ac:picMkLst>
            <pc:docMk/>
            <pc:sldMk cId="2506762034" sldId="269"/>
            <ac:picMk id="3" creationId="{1A0C42E4-A33E-4E3A-93EE-63D672515D9F}"/>
          </ac:picMkLst>
        </pc:picChg>
        <pc:picChg chg="add del mod">
          <ac:chgData name="Katharina Kleinewillinghöfer" userId="c2388c3e-6deb-4cbd-8eff-9749a84e4ff5" providerId="ADAL" clId="{E488B38F-CC4E-46E8-987F-BFF82C77F560}" dt="2022-04-13T08:53:19.648" v="670" actId="478"/>
          <ac:picMkLst>
            <pc:docMk/>
            <pc:sldMk cId="2506762034" sldId="269"/>
            <ac:picMk id="6" creationId="{1980874A-AAC7-4121-813B-E128F2C0C96D}"/>
          </ac:picMkLst>
        </pc:picChg>
        <pc:picChg chg="add del mod">
          <ac:chgData name="Katharina Kleinewillinghöfer" userId="c2388c3e-6deb-4cbd-8eff-9749a84e4ff5" providerId="ADAL" clId="{E488B38F-CC4E-46E8-987F-BFF82C77F560}" dt="2022-04-13T08:36:43.344" v="632" actId="478"/>
          <ac:picMkLst>
            <pc:docMk/>
            <pc:sldMk cId="2506762034" sldId="269"/>
            <ac:picMk id="9" creationId="{13E60A1A-8985-4168-9108-92B558E601F6}"/>
          </ac:picMkLst>
        </pc:picChg>
        <pc:picChg chg="del mod">
          <ac:chgData name="Katharina Kleinewillinghöfer" userId="c2388c3e-6deb-4cbd-8eff-9749a84e4ff5" providerId="ADAL" clId="{E488B38F-CC4E-46E8-987F-BFF82C77F560}" dt="2022-04-13T10:02:15.817" v="786" actId="478"/>
          <ac:picMkLst>
            <pc:docMk/>
            <pc:sldMk cId="2506762034" sldId="269"/>
            <ac:picMk id="10" creationId="{3F65725F-94E3-4DB1-8DA4-A5899C27288C}"/>
          </ac:picMkLst>
        </pc:picChg>
        <pc:picChg chg="mod">
          <ac:chgData name="Katharina Kleinewillinghöfer" userId="c2388c3e-6deb-4cbd-8eff-9749a84e4ff5" providerId="ADAL" clId="{E488B38F-CC4E-46E8-987F-BFF82C77F560}" dt="2022-04-13T10:02:13.522" v="785" actId="1076"/>
          <ac:picMkLst>
            <pc:docMk/>
            <pc:sldMk cId="2506762034" sldId="269"/>
            <ac:picMk id="11" creationId="{0AE9E1A4-8BEF-4952-9DD4-D6D7D0BE8E9B}"/>
          </ac:picMkLst>
        </pc:picChg>
        <pc:picChg chg="add mod">
          <ac:chgData name="Katharina Kleinewillinghöfer" userId="c2388c3e-6deb-4cbd-8eff-9749a84e4ff5" providerId="ADAL" clId="{E488B38F-CC4E-46E8-987F-BFF82C77F560}" dt="2022-04-13T10:02:10.927" v="784" actId="1076"/>
          <ac:picMkLst>
            <pc:docMk/>
            <pc:sldMk cId="2506762034" sldId="269"/>
            <ac:picMk id="12" creationId="{8F437BFD-C174-4489-B803-D34B1012EBB5}"/>
          </ac:picMkLst>
        </pc:picChg>
      </pc:sldChg>
      <pc:sldChg chg="addSp delSp modSp add del mod">
        <pc:chgData name="Katharina Kleinewillinghöfer" userId="c2388c3e-6deb-4cbd-8eff-9749a84e4ff5" providerId="ADAL" clId="{E488B38F-CC4E-46E8-987F-BFF82C77F560}" dt="2022-04-13T08:53:41.624" v="677" actId="47"/>
        <pc:sldMkLst>
          <pc:docMk/>
          <pc:sldMk cId="3043511972" sldId="270"/>
        </pc:sldMkLst>
        <pc:picChg chg="del">
          <ac:chgData name="Katharina Kleinewillinghöfer" userId="c2388c3e-6deb-4cbd-8eff-9749a84e4ff5" providerId="ADAL" clId="{E488B38F-CC4E-46E8-987F-BFF82C77F560}" dt="2022-04-13T08:37:09.939" v="638" actId="478"/>
          <ac:picMkLst>
            <pc:docMk/>
            <pc:sldMk cId="3043511972" sldId="270"/>
            <ac:picMk id="3" creationId="{1A0C42E4-A33E-4E3A-93EE-63D672515D9F}"/>
          </ac:picMkLst>
        </pc:picChg>
        <pc:picChg chg="add del mod">
          <ac:chgData name="Katharina Kleinewillinghöfer" userId="c2388c3e-6deb-4cbd-8eff-9749a84e4ff5" providerId="ADAL" clId="{E488B38F-CC4E-46E8-987F-BFF82C77F560}" dt="2022-04-13T08:53:30.143" v="673" actId="21"/>
          <ac:picMkLst>
            <pc:docMk/>
            <pc:sldMk cId="3043511972" sldId="270"/>
            <ac:picMk id="5" creationId="{237DE985-343F-4DCB-AB70-626E921E7D64}"/>
          </ac:picMkLst>
        </pc:picChg>
        <pc:picChg chg="del">
          <ac:chgData name="Katharina Kleinewillinghöfer" userId="c2388c3e-6deb-4cbd-8eff-9749a84e4ff5" providerId="ADAL" clId="{E488B38F-CC4E-46E8-987F-BFF82C77F560}" dt="2022-04-13T08:37:13.388" v="639" actId="478"/>
          <ac:picMkLst>
            <pc:docMk/>
            <pc:sldMk cId="3043511972" sldId="270"/>
            <ac:picMk id="6" creationId="{1980874A-AAC7-4121-813B-E128F2C0C96D}"/>
          </ac:picMkLst>
        </pc:picChg>
        <pc:picChg chg="del mod">
          <ac:chgData name="Katharina Kleinewillinghöfer" userId="c2388c3e-6deb-4cbd-8eff-9749a84e4ff5" providerId="ADAL" clId="{E488B38F-CC4E-46E8-987F-BFF82C77F560}" dt="2022-04-13T08:53:26.225" v="672" actId="478"/>
          <ac:picMkLst>
            <pc:docMk/>
            <pc:sldMk cId="3043511972" sldId="270"/>
            <ac:picMk id="9" creationId="{13E60A1A-8985-4168-9108-92B558E601F6}"/>
          </ac:picMkLst>
        </pc:picChg>
      </pc:sldChg>
      <pc:sldChg chg="addSp delSp modSp add mod ord modTransition modAnim">
        <pc:chgData name="Katharina Kleinewillinghöfer" userId="c2388c3e-6deb-4cbd-8eff-9749a84e4ff5" providerId="ADAL" clId="{E488B38F-CC4E-46E8-987F-BFF82C77F560}" dt="2022-04-13T10:25:21.220" v="999"/>
        <pc:sldMkLst>
          <pc:docMk/>
          <pc:sldMk cId="1837120955" sldId="271"/>
        </pc:sldMkLst>
        <pc:spChg chg="mod">
          <ac:chgData name="Katharina Kleinewillinghöfer" userId="c2388c3e-6deb-4cbd-8eff-9749a84e4ff5" providerId="ADAL" clId="{E488B38F-CC4E-46E8-987F-BFF82C77F560}" dt="2022-04-13T08:44:40.977" v="669" actId="1076"/>
          <ac:spMkLst>
            <pc:docMk/>
            <pc:sldMk cId="1837120955" sldId="271"/>
            <ac:spMk id="7" creationId="{7AE9C4C2-0BF6-4B21-AB5B-040A59EAF258}"/>
          </ac:spMkLst>
        </pc:spChg>
        <pc:spChg chg="del">
          <ac:chgData name="Katharina Kleinewillinghöfer" userId="c2388c3e-6deb-4cbd-8eff-9749a84e4ff5" providerId="ADAL" clId="{E488B38F-CC4E-46E8-987F-BFF82C77F560}" dt="2022-04-13T08:43:08.645" v="652" actId="478"/>
          <ac:spMkLst>
            <pc:docMk/>
            <pc:sldMk cId="1837120955" sldId="271"/>
            <ac:spMk id="45" creationId="{00000000-0000-0000-0000-000000000000}"/>
          </ac:spMkLst>
        </pc:spChg>
        <pc:picChg chg="add mod">
          <ac:chgData name="Katharina Kleinewillinghöfer" userId="c2388c3e-6deb-4cbd-8eff-9749a84e4ff5" providerId="ADAL" clId="{E488B38F-CC4E-46E8-987F-BFF82C77F560}" dt="2022-04-13T08:56:25.661" v="680" actId="1076"/>
          <ac:picMkLst>
            <pc:docMk/>
            <pc:sldMk cId="1837120955" sldId="271"/>
            <ac:picMk id="3" creationId="{15950544-6D5D-4A60-A4C9-5D4503865578}"/>
          </ac:picMkLst>
        </pc:picChg>
        <pc:picChg chg="add mod">
          <ac:chgData name="Katharina Kleinewillinghöfer" userId="c2388c3e-6deb-4cbd-8eff-9749a84e4ff5" providerId="ADAL" clId="{E488B38F-CC4E-46E8-987F-BFF82C77F560}" dt="2022-04-13T10:02:24.516" v="787" actId="1076"/>
          <ac:picMkLst>
            <pc:docMk/>
            <pc:sldMk cId="1837120955" sldId="271"/>
            <ac:picMk id="6" creationId="{79E46D59-8A97-4850-A716-03EEB3D1A1A7}"/>
          </ac:picMkLst>
        </pc:picChg>
        <pc:picChg chg="add mod">
          <ac:chgData name="Katharina Kleinewillinghöfer" userId="c2388c3e-6deb-4cbd-8eff-9749a84e4ff5" providerId="ADAL" clId="{E488B38F-CC4E-46E8-987F-BFF82C77F560}" dt="2022-04-13T08:57:10.788" v="691" actId="1076"/>
          <ac:picMkLst>
            <pc:docMk/>
            <pc:sldMk cId="1837120955" sldId="271"/>
            <ac:picMk id="9" creationId="{8ABDC4DC-8759-4345-890D-E9459F5D5584}"/>
          </ac:picMkLst>
        </pc:picChg>
        <pc:picChg chg="add mod">
          <ac:chgData name="Katharina Kleinewillinghöfer" userId="c2388c3e-6deb-4cbd-8eff-9749a84e4ff5" providerId="ADAL" clId="{E488B38F-CC4E-46E8-987F-BFF82C77F560}" dt="2022-04-13T08:58:09.825" v="694" actId="1076"/>
          <ac:picMkLst>
            <pc:docMk/>
            <pc:sldMk cId="1837120955" sldId="271"/>
            <ac:picMk id="11" creationId="{BA212F58-C328-448A-B9B9-EA4E88482696}"/>
          </ac:picMkLst>
        </pc:picChg>
        <pc:picChg chg="mod">
          <ac:chgData name="Katharina Kleinewillinghöfer" userId="c2388c3e-6deb-4cbd-8eff-9749a84e4ff5" providerId="ADAL" clId="{E488B38F-CC4E-46E8-987F-BFF82C77F560}" dt="2022-04-13T10:03:32.146" v="788" actId="1076"/>
          <ac:picMkLst>
            <pc:docMk/>
            <pc:sldMk cId="1837120955" sldId="271"/>
            <ac:picMk id="12" creationId="{E884AD60-9B13-4810-9AD7-ADEFFD9587BD}"/>
          </ac:picMkLst>
        </pc:picChg>
      </pc:sldChg>
      <pc:sldChg chg="addSp delSp modSp add del mod modTransition modAnim">
        <pc:chgData name="Katharina Kleinewillinghöfer" userId="c2388c3e-6deb-4cbd-8eff-9749a84e4ff5" providerId="ADAL" clId="{E488B38F-CC4E-46E8-987F-BFF82C77F560}" dt="2022-04-13T10:25:45.493" v="1086"/>
        <pc:sldMkLst>
          <pc:docMk/>
          <pc:sldMk cId="3102284208" sldId="272"/>
        </pc:sldMkLst>
        <pc:spChg chg="mod">
          <ac:chgData name="Katharina Kleinewillinghöfer" userId="c2388c3e-6deb-4cbd-8eff-9749a84e4ff5" providerId="ADAL" clId="{E488B38F-CC4E-46E8-987F-BFF82C77F560}" dt="2022-04-13T09:10:09.421" v="731" actId="1076"/>
          <ac:spMkLst>
            <pc:docMk/>
            <pc:sldMk cId="3102284208" sldId="272"/>
            <ac:spMk id="7" creationId="{7AE9C4C2-0BF6-4B21-AB5B-040A59EAF258}"/>
          </ac:spMkLst>
        </pc:spChg>
        <pc:spChg chg="del">
          <ac:chgData name="Katharina Kleinewillinghöfer" userId="c2388c3e-6deb-4cbd-8eff-9749a84e4ff5" providerId="ADAL" clId="{E488B38F-CC4E-46E8-987F-BFF82C77F560}" dt="2022-04-13T08:59:56.595" v="695" actId="478"/>
          <ac:spMkLst>
            <pc:docMk/>
            <pc:sldMk cId="3102284208" sldId="272"/>
            <ac:spMk id="45" creationId="{00000000-0000-0000-0000-000000000000}"/>
          </ac:spMkLst>
        </pc:spChg>
        <pc:picChg chg="add mod">
          <ac:chgData name="Katharina Kleinewillinghöfer" userId="c2388c3e-6deb-4cbd-8eff-9749a84e4ff5" providerId="ADAL" clId="{E488B38F-CC4E-46E8-987F-BFF82C77F560}" dt="2022-04-13T09:03:24.647" v="711" actId="1076"/>
          <ac:picMkLst>
            <pc:docMk/>
            <pc:sldMk cId="3102284208" sldId="272"/>
            <ac:picMk id="3" creationId="{EAE221DD-E0A8-44ED-BE56-483925E42443}"/>
          </ac:picMkLst>
        </pc:picChg>
        <pc:picChg chg="add mod">
          <ac:chgData name="Katharina Kleinewillinghöfer" userId="c2388c3e-6deb-4cbd-8eff-9749a84e4ff5" providerId="ADAL" clId="{E488B38F-CC4E-46E8-987F-BFF82C77F560}" dt="2022-04-13T09:06:26.531" v="715" actId="1076"/>
          <ac:picMkLst>
            <pc:docMk/>
            <pc:sldMk cId="3102284208" sldId="272"/>
            <ac:picMk id="6" creationId="{F2D11FF8-2619-4D7E-A1B1-8B000B251F6B}"/>
          </ac:picMkLst>
        </pc:picChg>
        <pc:picChg chg="mod">
          <ac:chgData name="Katharina Kleinewillinghöfer" userId="c2388c3e-6deb-4cbd-8eff-9749a84e4ff5" providerId="ADAL" clId="{E488B38F-CC4E-46E8-987F-BFF82C77F560}" dt="2022-04-13T10:05:17.045" v="789" actId="1076"/>
          <ac:picMkLst>
            <pc:docMk/>
            <pc:sldMk cId="3102284208" sldId="272"/>
            <ac:picMk id="8" creationId="{E2637C8F-220E-4862-A36E-18B87E706FF9}"/>
          </ac:picMkLst>
        </pc:picChg>
      </pc:sldChg>
      <pc:sldChg chg="addSp delSp modSp add mod modTransition modAnim">
        <pc:chgData name="Katharina Kleinewillinghöfer" userId="c2388c3e-6deb-4cbd-8eff-9749a84e4ff5" providerId="ADAL" clId="{E488B38F-CC4E-46E8-987F-BFF82C77F560}" dt="2022-04-13T10:26:11.366" v="1150"/>
        <pc:sldMkLst>
          <pc:docMk/>
          <pc:sldMk cId="2288459605" sldId="273"/>
        </pc:sldMkLst>
        <pc:spChg chg="mod">
          <ac:chgData name="Katharina Kleinewillinghöfer" userId="c2388c3e-6deb-4cbd-8eff-9749a84e4ff5" providerId="ADAL" clId="{E488B38F-CC4E-46E8-987F-BFF82C77F560}" dt="2022-04-13T09:09:52.201" v="730" actId="1076"/>
          <ac:spMkLst>
            <pc:docMk/>
            <pc:sldMk cId="2288459605" sldId="273"/>
            <ac:spMk id="7" creationId="{7AE9C4C2-0BF6-4B21-AB5B-040A59EAF258}"/>
          </ac:spMkLst>
        </pc:spChg>
        <pc:spChg chg="del">
          <ac:chgData name="Katharina Kleinewillinghöfer" userId="c2388c3e-6deb-4cbd-8eff-9749a84e4ff5" providerId="ADAL" clId="{E488B38F-CC4E-46E8-987F-BFF82C77F560}" dt="2022-04-13T09:07:56.751" v="716" actId="478"/>
          <ac:spMkLst>
            <pc:docMk/>
            <pc:sldMk cId="2288459605" sldId="273"/>
            <ac:spMk id="45" creationId="{00000000-0000-0000-0000-000000000000}"/>
          </ac:spMkLst>
        </pc:spChg>
        <pc:picChg chg="add mod">
          <ac:chgData name="Katharina Kleinewillinghöfer" userId="c2388c3e-6deb-4cbd-8eff-9749a84e4ff5" providerId="ADAL" clId="{E488B38F-CC4E-46E8-987F-BFF82C77F560}" dt="2022-04-13T09:12:47.534" v="741" actId="1076"/>
          <ac:picMkLst>
            <pc:docMk/>
            <pc:sldMk cId="2288459605" sldId="273"/>
            <ac:picMk id="3" creationId="{90B16E98-C460-40E6-A6F4-54F145CC840F}"/>
          </ac:picMkLst>
        </pc:picChg>
        <pc:picChg chg="add mod">
          <ac:chgData name="Katharina Kleinewillinghöfer" userId="c2388c3e-6deb-4cbd-8eff-9749a84e4ff5" providerId="ADAL" clId="{E488B38F-CC4E-46E8-987F-BFF82C77F560}" dt="2022-04-13T09:12:58.688" v="745" actId="1076"/>
          <ac:picMkLst>
            <pc:docMk/>
            <pc:sldMk cId="2288459605" sldId="273"/>
            <ac:picMk id="6" creationId="{5044470E-53C9-4761-82C7-5AE93F9387B4}"/>
          </ac:picMkLst>
        </pc:picChg>
        <pc:picChg chg="add mod">
          <ac:chgData name="Katharina Kleinewillinghöfer" userId="c2388c3e-6deb-4cbd-8eff-9749a84e4ff5" providerId="ADAL" clId="{E488B38F-CC4E-46E8-987F-BFF82C77F560}" dt="2022-04-13T09:18:15.601" v="753" actId="1076"/>
          <ac:picMkLst>
            <pc:docMk/>
            <pc:sldMk cId="2288459605" sldId="273"/>
            <ac:picMk id="9" creationId="{870D54A0-14EE-42ED-B0F5-DD020854636D}"/>
          </ac:picMkLst>
        </pc:picChg>
        <pc:picChg chg="add mod">
          <ac:chgData name="Katharina Kleinewillinghöfer" userId="c2388c3e-6deb-4cbd-8eff-9749a84e4ff5" providerId="ADAL" clId="{E488B38F-CC4E-46E8-987F-BFF82C77F560}" dt="2022-04-13T10:05:33.034" v="790" actId="1076"/>
          <ac:picMkLst>
            <pc:docMk/>
            <pc:sldMk cId="2288459605" sldId="273"/>
            <ac:picMk id="11" creationId="{83D6A709-3F83-4594-98D3-15FDA086EB4B}"/>
          </ac:picMkLst>
        </pc:picChg>
        <pc:picChg chg="mod">
          <ac:chgData name="Katharina Kleinewillinghöfer" userId="c2388c3e-6deb-4cbd-8eff-9749a84e4ff5" providerId="ADAL" clId="{E488B38F-CC4E-46E8-987F-BFF82C77F560}" dt="2022-04-13T10:06:40.957" v="791" actId="1076"/>
          <ac:picMkLst>
            <pc:docMk/>
            <pc:sldMk cId="2288459605" sldId="273"/>
            <ac:picMk id="12" creationId="{4810463A-1607-430D-89B8-7324BC675229}"/>
          </ac:picMkLst>
        </pc:picChg>
      </pc:sldChg>
      <pc:sldChg chg="addSp delSp modSp add mod modTransition addAnim delAnim modAnim">
        <pc:chgData name="Katharina Kleinewillinghöfer" userId="c2388c3e-6deb-4cbd-8eff-9749a84e4ff5" providerId="ADAL" clId="{E488B38F-CC4E-46E8-987F-BFF82C77F560}" dt="2022-04-13T10:23:41.232" v="846"/>
        <pc:sldMkLst>
          <pc:docMk/>
          <pc:sldMk cId="281431662" sldId="274"/>
        </pc:sldMkLst>
        <pc:picChg chg="add del mod">
          <ac:chgData name="Katharina Kleinewillinghöfer" userId="c2388c3e-6deb-4cbd-8eff-9749a84e4ff5" providerId="ADAL" clId="{E488B38F-CC4E-46E8-987F-BFF82C77F560}" dt="2022-04-13T09:52:12.666" v="773"/>
          <ac:picMkLst>
            <pc:docMk/>
            <pc:sldMk cId="281431662" sldId="274"/>
            <ac:picMk id="2" creationId="{0FC08874-4F84-47DA-B364-00742977DB59}"/>
          </ac:picMkLst>
        </pc:picChg>
        <pc:picChg chg="add del mod">
          <ac:chgData name="Katharina Kleinewillinghöfer" userId="c2388c3e-6deb-4cbd-8eff-9749a84e4ff5" providerId="ADAL" clId="{E488B38F-CC4E-46E8-987F-BFF82C77F560}" dt="2022-04-13T09:52:12.666" v="771"/>
          <ac:picMkLst>
            <pc:docMk/>
            <pc:sldMk cId="281431662" sldId="274"/>
            <ac:picMk id="3" creationId="{6D330EC9-8F55-49A3-9D3B-65EF7689710E}"/>
          </ac:picMkLst>
        </pc:picChg>
        <pc:picChg chg="mod">
          <ac:chgData name="Katharina Kleinewillinghöfer" userId="c2388c3e-6deb-4cbd-8eff-9749a84e4ff5" providerId="ADAL" clId="{E488B38F-CC4E-46E8-987F-BFF82C77F560}" dt="2022-04-13T09:52:12.666" v="769"/>
          <ac:picMkLst>
            <pc:docMk/>
            <pc:sldMk cId="281431662" sldId="274"/>
            <ac:picMk id="5" creationId="{42CC3D71-57A8-472F-BB02-FB2D2FEF68E6}"/>
          </ac:picMkLst>
        </pc:picChg>
        <pc:picChg chg="mod">
          <ac:chgData name="Katharina Kleinewillinghöfer" userId="c2388c3e-6deb-4cbd-8eff-9749a84e4ff5" providerId="ADAL" clId="{E488B38F-CC4E-46E8-987F-BFF82C77F560}" dt="2022-04-13T09:58:31.595" v="778" actId="1076"/>
          <ac:picMkLst>
            <pc:docMk/>
            <pc:sldMk cId="281431662" sldId="274"/>
            <ac:picMk id="6" creationId="{B14CA257-7922-4FFF-B3A6-0D0B887F5BEF}"/>
          </ac:picMkLst>
        </pc:picChg>
        <pc:picChg chg="del">
          <ac:chgData name="Katharina Kleinewillinghöfer" userId="c2388c3e-6deb-4cbd-8eff-9749a84e4ff5" providerId="ADAL" clId="{E488B38F-CC4E-46E8-987F-BFF82C77F560}" dt="2022-04-13T09:58:01.322" v="777" actId="478"/>
          <ac:picMkLst>
            <pc:docMk/>
            <pc:sldMk cId="281431662" sldId="274"/>
            <ac:picMk id="8" creationId="{61E7C6D0-EA9C-4EB0-8D95-7DAA00CC6AA1}"/>
          </ac:picMkLst>
        </pc:picChg>
      </pc:sldChg>
      <pc:sldChg chg="addSp delSp modSp add mod modTransition delAnim modAnim">
        <pc:chgData name="Katharina Kleinewillinghöfer" userId="c2388c3e-6deb-4cbd-8eff-9749a84e4ff5" providerId="ADAL" clId="{E488B38F-CC4E-46E8-987F-BFF82C77F560}" dt="2022-04-13T10:38:58.540" v="1205"/>
        <pc:sldMkLst>
          <pc:docMk/>
          <pc:sldMk cId="1828904560" sldId="275"/>
        </pc:sldMkLst>
        <pc:spChg chg="mod">
          <ac:chgData name="Katharina Kleinewillinghöfer" userId="c2388c3e-6deb-4cbd-8eff-9749a84e4ff5" providerId="ADAL" clId="{E488B38F-CC4E-46E8-987F-BFF82C77F560}" dt="2022-04-13T10:32:57.508" v="1173" actId="1076"/>
          <ac:spMkLst>
            <pc:docMk/>
            <pc:sldMk cId="1828904560" sldId="275"/>
            <ac:spMk id="7" creationId="{7AE9C4C2-0BF6-4B21-AB5B-040A59EAF258}"/>
          </ac:spMkLst>
        </pc:spChg>
        <pc:picChg chg="del">
          <ac:chgData name="Katharina Kleinewillinghöfer" userId="c2388c3e-6deb-4cbd-8eff-9749a84e4ff5" providerId="ADAL" clId="{E488B38F-CC4E-46E8-987F-BFF82C77F560}" dt="2022-04-13T10:31:47.588" v="1156" actId="478"/>
          <ac:picMkLst>
            <pc:docMk/>
            <pc:sldMk cId="1828904560" sldId="275"/>
            <ac:picMk id="3" creationId="{90B16E98-C460-40E6-A6F4-54F145CC840F}"/>
          </ac:picMkLst>
        </pc:picChg>
        <pc:picChg chg="add mod">
          <ac:chgData name="Katharina Kleinewillinghöfer" userId="c2388c3e-6deb-4cbd-8eff-9749a84e4ff5" providerId="ADAL" clId="{E488B38F-CC4E-46E8-987F-BFF82C77F560}" dt="2022-04-13T10:36:48.439" v="1188" actId="1076"/>
          <ac:picMkLst>
            <pc:docMk/>
            <pc:sldMk cId="1828904560" sldId="275"/>
            <ac:picMk id="5" creationId="{2BB8C0FD-5B91-4ABA-90F8-8070FDD44EDF}"/>
          </ac:picMkLst>
        </pc:picChg>
        <pc:picChg chg="del">
          <ac:chgData name="Katharina Kleinewillinghöfer" userId="c2388c3e-6deb-4cbd-8eff-9749a84e4ff5" providerId="ADAL" clId="{E488B38F-CC4E-46E8-987F-BFF82C77F560}" dt="2022-04-13T10:31:46.360" v="1154" actId="478"/>
          <ac:picMkLst>
            <pc:docMk/>
            <pc:sldMk cId="1828904560" sldId="275"/>
            <ac:picMk id="6" creationId="{5044470E-53C9-4761-82C7-5AE93F9387B4}"/>
          </ac:picMkLst>
        </pc:picChg>
        <pc:picChg chg="del">
          <ac:chgData name="Katharina Kleinewillinghöfer" userId="c2388c3e-6deb-4cbd-8eff-9749a84e4ff5" providerId="ADAL" clId="{E488B38F-CC4E-46E8-987F-BFF82C77F560}" dt="2022-04-13T10:31:46.901" v="1155" actId="478"/>
          <ac:picMkLst>
            <pc:docMk/>
            <pc:sldMk cId="1828904560" sldId="275"/>
            <ac:picMk id="9" creationId="{870D54A0-14EE-42ED-B0F5-DD020854636D}"/>
          </ac:picMkLst>
        </pc:picChg>
        <pc:picChg chg="add mod">
          <ac:chgData name="Katharina Kleinewillinghöfer" userId="c2388c3e-6deb-4cbd-8eff-9749a84e4ff5" providerId="ADAL" clId="{E488B38F-CC4E-46E8-987F-BFF82C77F560}" dt="2022-04-13T10:36:44.059" v="1187" actId="1076"/>
          <ac:picMkLst>
            <pc:docMk/>
            <pc:sldMk cId="1828904560" sldId="275"/>
            <ac:picMk id="10" creationId="{837AE3CC-FC26-4709-9A00-6A91AB300186}"/>
          </ac:picMkLst>
        </pc:picChg>
        <pc:picChg chg="del">
          <ac:chgData name="Katharina Kleinewillinghöfer" userId="c2388c3e-6deb-4cbd-8eff-9749a84e4ff5" providerId="ADAL" clId="{E488B38F-CC4E-46E8-987F-BFF82C77F560}" dt="2022-04-13T10:31:45.394" v="1153" actId="478"/>
          <ac:picMkLst>
            <pc:docMk/>
            <pc:sldMk cId="1828904560" sldId="275"/>
            <ac:picMk id="11" creationId="{83D6A709-3F83-4594-98D3-15FDA086EB4B}"/>
          </ac:picMkLst>
        </pc:picChg>
        <pc:picChg chg="del">
          <ac:chgData name="Katharina Kleinewillinghöfer" userId="c2388c3e-6deb-4cbd-8eff-9749a84e4ff5" providerId="ADAL" clId="{E488B38F-CC4E-46E8-987F-BFF82C77F560}" dt="2022-04-13T10:31:43.251" v="1152" actId="478"/>
          <ac:picMkLst>
            <pc:docMk/>
            <pc:sldMk cId="1828904560" sldId="275"/>
            <ac:picMk id="12" creationId="{4810463A-1607-430D-89B8-7324BC675229}"/>
          </ac:picMkLst>
        </pc:picChg>
        <pc:picChg chg="add mod">
          <ac:chgData name="Katharina Kleinewillinghöfer" userId="c2388c3e-6deb-4cbd-8eff-9749a84e4ff5" providerId="ADAL" clId="{E488B38F-CC4E-46E8-987F-BFF82C77F560}" dt="2022-04-13T10:36:50.727" v="1189" actId="1076"/>
          <ac:picMkLst>
            <pc:docMk/>
            <pc:sldMk cId="1828904560" sldId="275"/>
            <ac:picMk id="14" creationId="{F872F8E7-5139-4AEF-9E26-9DB5C7D61417}"/>
          </ac:picMkLst>
        </pc:picChg>
        <pc:picChg chg="mod">
          <ac:chgData name="Katharina Kleinewillinghöfer" userId="c2388c3e-6deb-4cbd-8eff-9749a84e4ff5" providerId="ADAL" clId="{E488B38F-CC4E-46E8-987F-BFF82C77F560}" dt="2022-04-13T10:38:33.865" v="1190" actId="1076"/>
          <ac:picMkLst>
            <pc:docMk/>
            <pc:sldMk cId="1828904560" sldId="275"/>
            <ac:picMk id="15" creationId="{EC14C5DF-3448-4EA5-AFB9-4F6687CDEBF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08062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1"/>
            <a:ext cx="2541159" cy="7559676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4881" y="1237197"/>
            <a:ext cx="7269075" cy="2631887"/>
          </a:xfrm>
        </p:spPr>
        <p:txBody>
          <a:bodyPr anchor="b">
            <a:normAutofit/>
          </a:bodyPr>
          <a:lstStyle>
            <a:lvl1pPr algn="l">
              <a:defRPr sz="529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4881" y="3970580"/>
            <a:ext cx="7269075" cy="1825171"/>
          </a:xfrm>
        </p:spPr>
        <p:txBody>
          <a:bodyPr>
            <a:normAutofit/>
          </a:bodyPr>
          <a:lstStyle>
            <a:lvl1pPr marL="0" indent="0" algn="l">
              <a:buNone/>
              <a:defRPr sz="2205" cap="all" baseline="0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95257" y="5963746"/>
            <a:ext cx="2268141" cy="402483"/>
          </a:xfrm>
        </p:spPr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4880" y="5963746"/>
            <a:ext cx="4237374" cy="402483"/>
          </a:xfrm>
        </p:spPr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6403" y="5963744"/>
            <a:ext cx="637554" cy="402483"/>
          </a:xfrm>
        </p:spPr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04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4745097"/>
            <a:ext cx="8195762" cy="903187"/>
          </a:xfrm>
        </p:spPr>
        <p:txBody>
          <a:bodyPr anchor="b">
            <a:normAutofit/>
          </a:bodyPr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43744" y="668472"/>
            <a:ext cx="8195762" cy="3637394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527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07" y="5648283"/>
            <a:ext cx="8194525" cy="752299"/>
          </a:xfrm>
        </p:spPr>
        <p:txBody>
          <a:bodyPr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80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83" y="671971"/>
            <a:ext cx="8190470" cy="3779838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4871791"/>
            <a:ext cx="8189233" cy="151193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17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671972"/>
            <a:ext cx="7691729" cy="3029634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9" y="3709903"/>
            <a:ext cx="7236601" cy="605136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4750887"/>
            <a:ext cx="8190510" cy="164189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  <p:sp>
        <p:nvSpPr>
          <p:cNvPr id="52" name="TextBox 51"/>
          <p:cNvSpPr txBox="1"/>
          <p:nvPr/>
        </p:nvSpPr>
        <p:spPr>
          <a:xfrm>
            <a:off x="767930" y="791967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18221" y="3047870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4689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2352387"/>
            <a:ext cx="8190509" cy="2768833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06" y="5134202"/>
            <a:ext cx="8189272" cy="1257349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24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43747" y="671971"/>
            <a:ext cx="8190507" cy="209991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43745" y="2948100"/>
            <a:ext cx="2643269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43746" y="3704068"/>
            <a:ext cx="2641900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2913" y="2951596"/>
            <a:ext cx="2632923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32913" y="3707564"/>
            <a:ext cx="2633660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579" y="2948100"/>
            <a:ext cx="2641673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92579" y="3704068"/>
            <a:ext cx="2641673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640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43746" y="671971"/>
            <a:ext cx="8190507" cy="209991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43747" y="4855251"/>
            <a:ext cx="2641898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43747" y="2939871"/>
            <a:ext cx="2641898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43747" y="5490475"/>
            <a:ext cx="2641898" cy="90152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1652" y="4855251"/>
            <a:ext cx="2646164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11653" y="2939871"/>
            <a:ext cx="2644957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10445" y="5490472"/>
            <a:ext cx="2646164" cy="893252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683" y="4855250"/>
            <a:ext cx="2638178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92580" y="2939871"/>
            <a:ext cx="2641674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92579" y="5490471"/>
            <a:ext cx="2641673" cy="893255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94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956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6465" y="671971"/>
            <a:ext cx="1657789" cy="571175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744" y="671971"/>
            <a:ext cx="6406712" cy="571175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034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158055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56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943747" y="681801"/>
            <a:ext cx="8190507" cy="16298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943747" y="2479643"/>
            <a:ext cx="8190507" cy="39040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6165553" y="6485224"/>
            <a:ext cx="2268141" cy="402483"/>
          </a:xfrm>
        </p:spPr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3746" y="6485223"/>
            <a:ext cx="5158804" cy="402483"/>
          </a:xfrm>
        </p:spPr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699" y="6485222"/>
            <a:ext cx="637554" cy="402483"/>
          </a:xfrm>
        </p:spPr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11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1564436"/>
            <a:ext cx="8190508" cy="3144614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4" y="4877040"/>
            <a:ext cx="8190508" cy="1515436"/>
          </a:xfrm>
        </p:spPr>
        <p:txBody>
          <a:bodyPr>
            <a:normAutofit/>
          </a:bodyPr>
          <a:lstStyle>
            <a:lvl1pPr marL="0" indent="0">
              <a:buNone/>
              <a:defRPr sz="1984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18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745" y="2479642"/>
            <a:ext cx="4033564" cy="39040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2479642"/>
            <a:ext cx="4030936" cy="39040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42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682474"/>
            <a:ext cx="8190508" cy="162917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415" y="2479642"/>
            <a:ext cx="3787895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3745" y="3387853"/>
            <a:ext cx="4033565" cy="29958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8985" y="2479641"/>
            <a:ext cx="3785267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3387853"/>
            <a:ext cx="4030936" cy="29958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90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23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35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122" y="671972"/>
            <a:ext cx="3188260" cy="1807668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265" y="653305"/>
            <a:ext cx="4870987" cy="573042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122" y="2479642"/>
            <a:ext cx="3188260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19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8" y="671971"/>
            <a:ext cx="4138482" cy="1807671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27900" y="671971"/>
            <a:ext cx="3806354" cy="5711757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527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79642"/>
            <a:ext cx="4138485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97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08062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5752" y="1"/>
            <a:ext cx="9967928" cy="7559676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3747" y="681801"/>
            <a:ext cx="8190507" cy="162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7" y="2479643"/>
            <a:ext cx="8190507" cy="390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65553" y="6485224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z="1400">
                <a:latin typeface="Times New Roman"/>
              </a:rPr>
              <a:t>&lt;Datum/Uhrzeit&gt;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3746" y="6485223"/>
            <a:ext cx="515880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de-DE" sz="1400">
                <a:latin typeface="Times New Roman"/>
              </a:rPr>
              <a:t>&lt;Fußzeile&gt;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6699" y="6485222"/>
            <a:ext cx="63755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86C43DE6-307F-4DF0-B65D-B5D7CA4C4750}" type="slidenum">
              <a:rPr lang="de-DE" sz="1400" smtClean="0">
                <a:latin typeface="Times New Roman"/>
              </a:r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217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96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120000"/>
        </a:lnSpc>
        <a:spcBef>
          <a:spcPts val="1102"/>
        </a:spcBef>
        <a:buSzPct val="125000"/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2.m4a"/><Relationship Id="rId7" Type="http://schemas.openxmlformats.org/officeDocument/2006/relationships/image" Target="../media/image14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14.m4a"/><Relationship Id="rId7" Type="http://schemas.openxmlformats.org/officeDocument/2006/relationships/image" Target="../media/image19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18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23.jpg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1972693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7200">
                <a:latin typeface="Arial"/>
              </a:rPr>
              <a:t>Differenzierungsfach</a:t>
            </a:r>
            <a:endParaRPr sz="7200"/>
          </a:p>
        </p:txBody>
      </p:sp>
      <p:sp>
        <p:nvSpPr>
          <p:cNvPr id="40" name="TextShape 2"/>
          <p:cNvSpPr txBox="1"/>
          <p:nvPr/>
        </p:nvSpPr>
        <p:spPr>
          <a:xfrm>
            <a:off x="504000" y="2843097"/>
            <a:ext cx="9071640" cy="32708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6600">
                <a:latin typeface="Arial"/>
              </a:rPr>
              <a:t>Informatik/Technik</a:t>
            </a:r>
          </a:p>
          <a:p>
            <a:pPr algn="ctr"/>
            <a:endParaRPr/>
          </a:p>
          <a:p>
            <a:pPr algn="ctr"/>
            <a:r>
              <a:rPr lang="de-DE" sz="1600">
                <a:latin typeface="Arial"/>
              </a:rPr>
              <a:t>WPII, Klassen 9 und 10, Stand 2022</a:t>
            </a:r>
            <a:endParaRPr sz="16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9953BB-186F-41EE-9A83-01722BB0E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"/>
    </mc:Choice>
    <mc:Fallback xmlns="">
      <p:transition spd="slow" advTm="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 dirty="0">
                <a:latin typeface="Arial"/>
              </a:rPr>
              <a:t>Informatik</a:t>
            </a:r>
          </a:p>
        </p:txBody>
      </p:sp>
      <p:sp>
        <p:nvSpPr>
          <p:cNvPr id="46" name="TextShape 2"/>
          <p:cNvSpPr txBox="1"/>
          <p:nvPr/>
        </p:nvSpPr>
        <p:spPr>
          <a:xfrm>
            <a:off x="-3443886" y="4163897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B8D5C37-3F2F-4776-A353-76A1647DAB6F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endParaRPr lang="de-DE" sz="320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7AE9C4C2-0BF6-4B21-AB5B-040A59EAF258}"/>
              </a:ext>
            </a:extLst>
          </p:cNvPr>
          <p:cNvSpPr txBox="1"/>
          <p:nvPr/>
        </p:nvSpPr>
        <p:spPr>
          <a:xfrm>
            <a:off x="1380426" y="1326016"/>
            <a:ext cx="7938199" cy="5266169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 dirty="0">
                <a:latin typeface="Arial"/>
              </a:rPr>
              <a:t>Inhaltsfeld 1: Information und Daten</a:t>
            </a:r>
          </a:p>
          <a:p>
            <a:pPr lvl="1">
              <a:buSzPct val="100000"/>
            </a:pPr>
            <a:r>
              <a:rPr lang="de-DE" dirty="0"/>
              <a:t>Information, Daten und ihre Codierung</a:t>
            </a:r>
          </a:p>
          <a:p>
            <a:pPr lvl="1">
              <a:buSzPct val="100000"/>
            </a:pPr>
            <a:r>
              <a:rPr lang="de-DE" dirty="0"/>
              <a:t>Erfassung, Verarbeitung und Verwaltung von Daten</a:t>
            </a:r>
          </a:p>
          <a:p>
            <a:pPr lvl="1">
              <a:buSzPct val="100000"/>
            </a:pPr>
            <a:endParaRPr lang="de-DE" dirty="0"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 dirty="0">
                <a:latin typeface="Arial"/>
              </a:rPr>
              <a:t>Inhaltsfeld 2: Algorithmen</a:t>
            </a:r>
          </a:p>
          <a:p>
            <a:pPr lvl="1">
              <a:buSzPct val="100000"/>
            </a:pPr>
            <a:r>
              <a:rPr lang="de-DE" dirty="0"/>
              <a:t>Entwurf von Algorithmen</a:t>
            </a:r>
          </a:p>
          <a:p>
            <a:pPr lvl="1">
              <a:buSzPct val="100000"/>
            </a:pPr>
            <a:r>
              <a:rPr lang="de-DE" dirty="0"/>
              <a:t>Analyse von Algorithmen</a:t>
            </a:r>
          </a:p>
          <a:p>
            <a:pPr lvl="1">
              <a:buSzPct val="100000"/>
            </a:pPr>
            <a:endParaRPr lang="de-DE" dirty="0"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 dirty="0">
                <a:latin typeface="Arial"/>
              </a:rPr>
              <a:t>Inhaltsfeld 3: Informatiksysteme</a:t>
            </a:r>
          </a:p>
          <a:p>
            <a:pPr lvl="1">
              <a:buSzPct val="100000"/>
            </a:pPr>
            <a:r>
              <a:rPr lang="de-DE" dirty="0"/>
              <a:t>Anwendung von Informatiksystemen</a:t>
            </a:r>
          </a:p>
          <a:p>
            <a:pPr lvl="1">
              <a:buSzPct val="100000"/>
            </a:pPr>
            <a:endParaRPr lang="de-DE" dirty="0"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 dirty="0">
                <a:latin typeface="Arial"/>
              </a:rPr>
              <a:t>Inhaltsfeld 4: Informatik, Mensch und Gesellschaft</a:t>
            </a:r>
          </a:p>
          <a:p>
            <a:pPr lvl="1">
              <a:buSzPct val="100000"/>
            </a:pPr>
            <a:r>
              <a:rPr lang="de-DE" dirty="0"/>
              <a:t>Chancen und Risiken der Nutzung von Informatiksystemen</a:t>
            </a:r>
          </a:p>
          <a:p>
            <a:pPr lvl="1">
              <a:buSzPct val="100000"/>
            </a:pPr>
            <a:r>
              <a:rPr lang="de-DE" dirty="0"/>
              <a:t>Informatiksysteme im gesellschaftlichen, rechtlichen und beruflichen Kontext</a:t>
            </a:r>
          </a:p>
          <a:p>
            <a:pPr lvl="1">
              <a:buSzPct val="100000"/>
            </a:pPr>
            <a:endParaRPr lang="de-DE" dirty="0"/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14CA257-7922-4FFF-B3A6-0D0B887F5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9716" y="6636152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3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0"/>
    </mc:Choice>
    <mc:Fallback>
      <p:transition spd="slow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par>
              <p:cTn/>
            </p:par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-3443886" y="4163897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B8D5C37-3F2F-4776-A353-76A1647DAB6F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endParaRPr lang="de-DE" sz="320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7AE9C4C2-0BF6-4B21-AB5B-040A59EAF258}"/>
              </a:ext>
            </a:extLst>
          </p:cNvPr>
          <p:cNvSpPr txBox="1"/>
          <p:nvPr/>
        </p:nvSpPr>
        <p:spPr>
          <a:xfrm>
            <a:off x="1065123" y="454146"/>
            <a:ext cx="7938199" cy="1491611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buSzPct val="100000"/>
            </a:pPr>
            <a:r>
              <a:rPr lang="de-DE" sz="3600" dirty="0">
                <a:latin typeface="Arial"/>
              </a:rPr>
              <a:t>Inhaltsfeld 1: Information und Daten</a:t>
            </a:r>
          </a:p>
          <a:p>
            <a:pPr lvl="1" algn="ctr">
              <a:buSzPct val="100000"/>
            </a:pPr>
            <a:r>
              <a:rPr lang="de-DE" sz="2800" dirty="0"/>
              <a:t>Information, Daten und ihre Codierung</a:t>
            </a:r>
          </a:p>
          <a:p>
            <a:pPr lvl="1" algn="ctr">
              <a:buSzPct val="100000"/>
            </a:pPr>
            <a:r>
              <a:rPr lang="de-DE" sz="2800" dirty="0"/>
              <a:t>Erfassung, Verarbeitung und Verwaltung von Daten</a:t>
            </a:r>
          </a:p>
        </p:txBody>
      </p:sp>
      <p:pic>
        <p:nvPicPr>
          <p:cNvPr id="3" name="Grafik 2" descr="Ein Bild, das Tastatur enthält.&#10;&#10;Automatisch generierte Beschreibung">
            <a:extLst>
              <a:ext uri="{FF2B5EF4-FFF2-40B4-BE49-F238E27FC236}">
                <a16:creationId xmlns:a16="http://schemas.microsoft.com/office/drawing/2014/main" id="{1A0C42E4-A33E-4E3A-93EE-63D672515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4" y="2499911"/>
            <a:ext cx="5286980" cy="29716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437BFD-C174-4489-B803-D34B1012E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83" y="1945756"/>
            <a:ext cx="3461131" cy="4633450"/>
          </a:xfrm>
          <a:prstGeom prst="rect">
            <a:avLst/>
          </a:prstGeom>
        </p:spPr>
      </p:pic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AE9E1A4-8BEF-4952-9DD4-D6D7D0BE8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0908" y="6837649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76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00"/>
    </mc:Choice>
    <mc:Fallback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-3443886" y="4163897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B8D5C37-3F2F-4776-A353-76A1647DAB6F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endParaRPr lang="de-DE" sz="320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7AE9C4C2-0BF6-4B21-AB5B-040A59EAF258}"/>
              </a:ext>
            </a:extLst>
          </p:cNvPr>
          <p:cNvSpPr txBox="1"/>
          <p:nvPr/>
        </p:nvSpPr>
        <p:spPr>
          <a:xfrm>
            <a:off x="1065123" y="330591"/>
            <a:ext cx="7938199" cy="1438449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buSzPct val="100000"/>
            </a:pPr>
            <a:r>
              <a:rPr lang="de-DE" sz="3600" dirty="0">
                <a:latin typeface="Arial"/>
              </a:rPr>
              <a:t>Inhaltsfeld 2: Algorithmen</a:t>
            </a:r>
          </a:p>
          <a:p>
            <a:pPr algn="ctr">
              <a:buSzPct val="100000"/>
            </a:pPr>
            <a:r>
              <a:rPr lang="de-DE" sz="2800" dirty="0"/>
              <a:t>Entwurf von Algorithmen</a:t>
            </a:r>
          </a:p>
          <a:p>
            <a:pPr algn="ctr">
              <a:buSzPct val="100000"/>
            </a:pPr>
            <a:r>
              <a:rPr lang="de-DE" sz="2800" dirty="0"/>
              <a:t>Analyse von Algorithmen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950544-6D5D-4A60-A4C9-5D4503865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5" y="1904188"/>
            <a:ext cx="3729112" cy="2790793"/>
          </a:xfrm>
          <a:prstGeom prst="rect">
            <a:avLst/>
          </a:prstGeom>
        </p:spPr>
      </p:pic>
      <p:pic>
        <p:nvPicPr>
          <p:cNvPr id="6" name="Grafik 5" descr="Ein Bild, das Text, drinnen, Screenshot enthält.&#10;&#10;Automatisch generierte Beschreibung">
            <a:extLst>
              <a:ext uri="{FF2B5EF4-FFF2-40B4-BE49-F238E27FC236}">
                <a16:creationId xmlns:a16="http://schemas.microsoft.com/office/drawing/2014/main" id="{79E46D59-8A97-4850-A716-03EEB3D1A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79" y="1904188"/>
            <a:ext cx="3593100" cy="45730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ABDC4DC-8759-4345-890D-E9459F5D5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19" y="5044853"/>
            <a:ext cx="1909837" cy="19098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212F58-C328-448A-B9B9-EA4E884826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95" y="4938864"/>
            <a:ext cx="1214616" cy="1214616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884AD60-9B13-4810-9AD7-ADEFFD9587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7187" y="6666881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12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00"/>
    </mc:Choice>
    <mc:Fallback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-3443886" y="4163897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B8D5C37-3F2F-4776-A353-76A1647DAB6F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endParaRPr lang="de-DE" sz="320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7AE9C4C2-0BF6-4B21-AB5B-040A59EAF258}"/>
              </a:ext>
            </a:extLst>
          </p:cNvPr>
          <p:cNvSpPr txBox="1"/>
          <p:nvPr/>
        </p:nvSpPr>
        <p:spPr>
          <a:xfrm>
            <a:off x="1065123" y="659646"/>
            <a:ext cx="7938199" cy="1119472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buSzPct val="100000"/>
            </a:pPr>
            <a:r>
              <a:rPr lang="de-DE" sz="3600" dirty="0">
                <a:latin typeface="Arial"/>
              </a:rPr>
              <a:t>Inhaltsfeld 3: Informatiksysteme</a:t>
            </a:r>
          </a:p>
          <a:p>
            <a:pPr algn="ctr">
              <a:buSzPct val="100000"/>
            </a:pPr>
            <a:r>
              <a:rPr lang="de-DE" sz="2800" dirty="0"/>
              <a:t>Anwendung von Informatiksystemen</a:t>
            </a:r>
          </a:p>
          <a:p>
            <a:pPr lvl="1" algn="ctr">
              <a:buSzPct val="100000"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E221DD-E0A8-44ED-BE56-483925E42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2" y="1754342"/>
            <a:ext cx="5593914" cy="44092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D11FF8-2619-4D7E-A1B1-8B000B251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38" y="2774946"/>
            <a:ext cx="3519590" cy="1742626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2637C8F-220E-4862-A36E-18B87E706F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5174" y="6727753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28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00"/>
    </mc:Choice>
    <mc:Fallback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-3443886" y="4163897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B8D5C37-3F2F-4776-A353-76A1647DAB6F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endParaRPr lang="de-DE" sz="320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7AE9C4C2-0BF6-4B21-AB5B-040A59EAF258}"/>
              </a:ext>
            </a:extLst>
          </p:cNvPr>
          <p:cNvSpPr txBox="1"/>
          <p:nvPr/>
        </p:nvSpPr>
        <p:spPr>
          <a:xfrm>
            <a:off x="987631" y="350099"/>
            <a:ext cx="8093183" cy="2837881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buSzPct val="100000"/>
            </a:pPr>
            <a:r>
              <a:rPr lang="de-DE" sz="3600" dirty="0">
                <a:latin typeface="Arial"/>
              </a:rPr>
              <a:t>Inhaltsfeld 4: Informatik, Mensch und Gesellschaft</a:t>
            </a:r>
          </a:p>
          <a:p>
            <a:pPr algn="ctr">
              <a:buSzPct val="100000"/>
            </a:pPr>
            <a:r>
              <a:rPr lang="de-DE" sz="2800" dirty="0"/>
              <a:t>Chancen und Risiken der Nutzung von Informatiksystemen</a:t>
            </a:r>
          </a:p>
          <a:p>
            <a:pPr algn="ctr">
              <a:buSzPct val="100000"/>
            </a:pPr>
            <a:r>
              <a:rPr lang="de-DE" sz="2800" dirty="0"/>
              <a:t>Informatiksysteme im gesellschaftlichen, rechtlichen und beruflichen Kontext</a:t>
            </a:r>
          </a:p>
          <a:p>
            <a:pPr lvl="1" algn="ctr">
              <a:buSzPct val="100000"/>
            </a:pPr>
            <a:endParaRPr lang="de-DE" dirty="0"/>
          </a:p>
        </p:txBody>
      </p:sp>
      <p:pic>
        <p:nvPicPr>
          <p:cNvPr id="3" name="Grafik 2" descr="Ein Bild, das Tastatur enthält.&#10;&#10;Automatisch generierte Beschreibung">
            <a:extLst>
              <a:ext uri="{FF2B5EF4-FFF2-40B4-BE49-F238E27FC236}">
                <a16:creationId xmlns:a16="http://schemas.microsoft.com/office/drawing/2014/main" id="{90B16E98-C460-40E6-A6F4-54F145CC8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949">
            <a:off x="427172" y="2715221"/>
            <a:ext cx="2857474" cy="1606107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44470E-53C9-4761-82C7-5AE93F938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935">
            <a:off x="6739362" y="2666265"/>
            <a:ext cx="2384881" cy="1788661"/>
          </a:xfrm>
          <a:prstGeom prst="rect">
            <a:avLst/>
          </a:prstGeom>
        </p:spPr>
      </p:pic>
      <p:pic>
        <p:nvPicPr>
          <p:cNvPr id="9" name="Grafik 8" descr="Ein Bild, das Text, Poolball enthält.&#10;&#10;Automatisch generierte Beschreibung">
            <a:extLst>
              <a:ext uri="{FF2B5EF4-FFF2-40B4-BE49-F238E27FC236}">
                <a16:creationId xmlns:a16="http://schemas.microsoft.com/office/drawing/2014/main" id="{870D54A0-14EE-42ED-B0F5-DD0208546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28" y="2821153"/>
            <a:ext cx="3133769" cy="1619701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3D6A709-3F83-4594-98D3-15FDA086E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4" y="4606921"/>
            <a:ext cx="7143750" cy="28575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810463A-1607-430D-89B8-7324BC6752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93452" y="674368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45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0"/>
    </mc:Choice>
    <mc:Fallback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-3443886" y="4163897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B8D5C37-3F2F-4776-A353-76A1647DAB6F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endParaRPr lang="de-DE" sz="320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7AE9C4C2-0BF6-4B21-AB5B-040A59EAF258}"/>
              </a:ext>
            </a:extLst>
          </p:cNvPr>
          <p:cNvSpPr txBox="1"/>
          <p:nvPr/>
        </p:nvSpPr>
        <p:spPr>
          <a:xfrm>
            <a:off x="993720" y="254406"/>
            <a:ext cx="8093183" cy="947073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buSzPct val="100000"/>
            </a:pPr>
            <a:r>
              <a:rPr lang="de-DE" sz="5400" dirty="0">
                <a:latin typeface="Arial"/>
              </a:rPr>
              <a:t>Arbeitsweise</a:t>
            </a:r>
          </a:p>
        </p:txBody>
      </p:sp>
      <p:pic>
        <p:nvPicPr>
          <p:cNvPr id="5" name="Grafik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2BB8C0FD-5B91-4ABA-90F8-8070FDD44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20" y="1994132"/>
            <a:ext cx="3527967" cy="2351978"/>
          </a:xfrm>
          <a:prstGeom prst="rect">
            <a:avLst/>
          </a:prstGeom>
        </p:spPr>
      </p:pic>
      <p:pic>
        <p:nvPicPr>
          <p:cNvPr id="10" name="Grafik 9" descr="Ein Bild, das Text, computer, Computer, Person enthält.&#10;&#10;Automatisch generierte Beschreibung">
            <a:extLst>
              <a:ext uri="{FF2B5EF4-FFF2-40B4-BE49-F238E27FC236}">
                <a16:creationId xmlns:a16="http://schemas.microsoft.com/office/drawing/2014/main" id="{837AE3CC-FC26-4709-9A00-6A91AB300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32" y="1811731"/>
            <a:ext cx="4060366" cy="22839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872F8E7-5139-4AEF-9E26-9DB5C7D61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90" y="5138763"/>
            <a:ext cx="2886075" cy="1581150"/>
          </a:xfrm>
          <a:prstGeom prst="rect">
            <a:avLst/>
          </a:prstGeom>
        </p:spPr>
      </p:pic>
      <p:pic>
        <p:nvPicPr>
          <p:cNvPr id="1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C14C5DF-3448-4EA5-AFB9-4F6687CDEB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9642" y="6938695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90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0"/>
    </mc:Choice>
    <mc:Fallback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352585" y="1698297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27250A-76FC-4CA6-B599-C7FD187E9665}"/>
              </a:ext>
            </a:extLst>
          </p:cNvPr>
          <p:cNvSpPr txBox="1"/>
          <p:nvPr/>
        </p:nvSpPr>
        <p:spPr>
          <a:xfrm>
            <a:off x="6972922" y="7055233"/>
            <a:ext cx="233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0070C0"/>
                </a:solidFill>
              </a:rPr>
              <a:t>2022 HAN/KLW</a:t>
            </a:r>
            <a:endParaRPr lang="de-DE"/>
          </a:p>
        </p:txBody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968FD169-19DE-4948-9B00-32B8CCE8664E}"/>
              </a:ext>
            </a:extLst>
          </p:cNvPr>
          <p:cNvSpPr txBox="1"/>
          <p:nvPr/>
        </p:nvSpPr>
        <p:spPr>
          <a:xfrm>
            <a:off x="655415" y="1066784"/>
            <a:ext cx="9071640" cy="414549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</a:rPr>
              <a:t>Danke für das Angucken.</a:t>
            </a:r>
          </a:p>
          <a:p>
            <a:pPr algn="ctr"/>
            <a:r>
              <a:rPr lang="de-DE" sz="2800">
                <a:latin typeface="Arial" panose="020B0604020202020204" pitchFamily="34" charset="0"/>
              </a:rPr>
              <a:t>Wir freuen uns auf Euch!</a:t>
            </a:r>
            <a:endParaRPr lang="de-DE" sz="2800"/>
          </a:p>
          <a:p>
            <a:pPr algn="ctr"/>
            <a:endParaRPr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DFAD40C-EDE2-4D46-B71F-DE500184E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6601" y="6492891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  <a:ea typeface="Droid Sans Fallback"/>
              </a:rPr>
              <a:t>Grundidee</a:t>
            </a:r>
            <a:endParaRPr/>
          </a:p>
        </p:txBody>
      </p:sp>
      <p:sp>
        <p:nvSpPr>
          <p:cNvPr id="42" name="TextShape 2"/>
          <p:cNvSpPr txBox="1"/>
          <p:nvPr/>
        </p:nvSpPr>
        <p:spPr>
          <a:xfrm>
            <a:off x="1065124" y="1769040"/>
            <a:ext cx="8149214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Das Kombinationsfach Informatik-Technik deckt Inhalte beider Einzelfächer ab.</a:t>
            </a:r>
            <a:endParaRPr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Aufteilung: 1 Jahr Technik, 1 Jahr Informatik (Reihenfolge flexibel)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jeweils durch Fachlehrer*innen unterrichtet</a:t>
            </a:r>
            <a:endParaRPr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Verzahnung über gemeinsames Projekt</a:t>
            </a:r>
            <a:endParaRPr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368650-0B31-41A8-87E7-DF3300BBC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6"/>
    </mc:Choice>
    <mc:Fallback xmlns="">
      <p:transition spd="slow" advTm="3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</a:rPr>
              <a:t>Allgemeines</a:t>
            </a:r>
            <a:endParaRPr/>
          </a:p>
        </p:txBody>
      </p:sp>
      <p:sp>
        <p:nvSpPr>
          <p:cNvPr id="44" name="TextShape 2"/>
          <p:cNvSpPr txBox="1"/>
          <p:nvPr/>
        </p:nvSpPr>
        <p:spPr>
          <a:xfrm>
            <a:off x="-2369829" y="5130935"/>
            <a:ext cx="9071640" cy="4857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1F06CCCA-0C40-41CE-BBE5-760C31BCBA6D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Benotung von Mitarbeit und Klausuren</a:t>
            </a:r>
            <a:endParaRPr lang="de-DE" sz="3200"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2 Klausuren pro Halbjahr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eine Klausur pro Jahr kann durch eine Projektarbeit ersetzt werden</a:t>
            </a:r>
            <a:endParaRPr lang="de-DE" sz="3200"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Inhalte und Lernziele werden durch die Lehrpläne der Einzelfächer bestimmt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>
                <a:latin typeface="Arial"/>
              </a:rPr>
              <a:t>Besondere Vorkenntnisse sind nicht erforderlich, Engagement schon.</a:t>
            </a:r>
            <a:endParaRPr lang="de-DE" sz="3200"/>
          </a:p>
          <a:p>
            <a:pPr>
              <a:buSzPct val="100000"/>
            </a:pPr>
            <a:endParaRPr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E04215-6A0E-4959-B1B3-19959E654D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600"/>
    </mc:Choice>
    <mc:Fallback xmlns="">
      <p:transition spd="slow" advTm="5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 dirty="0">
                <a:latin typeface="Arial"/>
              </a:rPr>
              <a:t>Technik:</a:t>
            </a:r>
          </a:p>
          <a:p>
            <a:pPr algn="ctr"/>
            <a:r>
              <a:rPr lang="de-DE" sz="4400" dirty="0">
                <a:latin typeface="Arial"/>
              </a:rPr>
              <a:t>Werdegang eines Produkts</a:t>
            </a:r>
            <a:endParaRPr dirty="0"/>
          </a:p>
        </p:txBody>
      </p:sp>
      <p:sp>
        <p:nvSpPr>
          <p:cNvPr id="46" name="TextShape 2"/>
          <p:cNvSpPr txBox="1"/>
          <p:nvPr/>
        </p:nvSpPr>
        <p:spPr>
          <a:xfrm>
            <a:off x="-3443886" y="4163897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B8D5C37-3F2F-4776-A353-76A1647DAB6F}"/>
              </a:ext>
            </a:extLst>
          </p:cNvPr>
          <p:cNvSpPr txBox="1"/>
          <p:nvPr/>
        </p:nvSpPr>
        <p:spPr>
          <a:xfrm>
            <a:off x="1065124" y="17690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endParaRPr lang="de-DE" sz="320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7AE9C4C2-0BF6-4B21-AB5B-040A59EAF258}"/>
              </a:ext>
            </a:extLst>
          </p:cNvPr>
          <p:cNvSpPr txBox="1"/>
          <p:nvPr/>
        </p:nvSpPr>
        <p:spPr>
          <a:xfrm>
            <a:off x="1217524" y="1921440"/>
            <a:ext cx="7938199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 dirty="0">
                <a:latin typeface="Arial"/>
              </a:rPr>
              <a:t>Inhaltsfeld 1: Planung und Entwicklung</a:t>
            </a:r>
          </a:p>
          <a:p>
            <a:pPr lvl="1">
              <a:buSzPct val="100000"/>
            </a:pPr>
            <a:r>
              <a:rPr lang="de-DE" dirty="0"/>
              <a:t>Bedarfsanalyse, Lösungskonzept, Dokumentation </a:t>
            </a:r>
          </a:p>
          <a:p>
            <a:pPr lvl="1">
              <a:buSzPct val="100000"/>
            </a:pPr>
            <a:endParaRPr lang="de-DE" dirty="0"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 dirty="0">
                <a:latin typeface="Arial"/>
              </a:rPr>
              <a:t>Inhaltsfeld 2: Konstruktion und Fertigung</a:t>
            </a:r>
          </a:p>
          <a:p>
            <a:pPr lvl="1">
              <a:buSzPct val="100000"/>
            </a:pPr>
            <a:r>
              <a:rPr lang="de-DE" dirty="0"/>
              <a:t>Werkstoffe, Werkzeuge und Fertigungsverfahren,</a:t>
            </a:r>
          </a:p>
          <a:p>
            <a:pPr lvl="1">
              <a:buSzPct val="100000"/>
            </a:pPr>
            <a:r>
              <a:rPr lang="de-DE" dirty="0"/>
              <a:t>technische Kommunikationsmittel, Arbeitsplanung und –</a:t>
            </a:r>
            <a:r>
              <a:rPr lang="de-DE" dirty="0" err="1"/>
              <a:t>organisation</a:t>
            </a:r>
            <a:r>
              <a:rPr lang="de-DE" dirty="0"/>
              <a:t>,  Arbeitssicherheit und Gesundheitsschutz </a:t>
            </a:r>
          </a:p>
          <a:p>
            <a:pPr lvl="1">
              <a:buSzPct val="100000"/>
            </a:pPr>
            <a:endParaRPr lang="de-DE" dirty="0"/>
          </a:p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de-DE" sz="3200" dirty="0">
                <a:latin typeface="Arial"/>
              </a:rPr>
              <a:t>Inhaltsfeld 3: Distribution, Betrieb und Entsorgung</a:t>
            </a:r>
          </a:p>
          <a:p>
            <a:pPr lvl="1">
              <a:buSzPct val="100000"/>
            </a:pPr>
            <a:r>
              <a:rPr lang="de-DE" dirty="0"/>
              <a:t>Vertrieb und Beschaffung, Einsatz und Betrieb, Optimierung, Recycling und Entsorgung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2F826D-F4DE-4750-8E4F-0E6D88144F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65"/>
    </mc:Choice>
    <mc:Fallback xmlns="">
      <p:transition spd="slow" advTm="109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CE67060-CA1D-A541-B369-35865C5EA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0" y="2401534"/>
            <a:ext cx="9835947" cy="5052912"/>
          </a:xfrm>
          <a:prstGeom prst="rect">
            <a:avLst/>
          </a:prstGeom>
        </p:spPr>
      </p:pic>
      <p:sp>
        <p:nvSpPr>
          <p:cNvPr id="9" name="TextShape 1">
            <a:extLst>
              <a:ext uri="{FF2B5EF4-FFF2-40B4-BE49-F238E27FC236}">
                <a16:creationId xmlns:a16="http://schemas.microsoft.com/office/drawing/2014/main" id="{9244F592-DAF2-9469-6A81-6E1EBACE41DE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</a:rPr>
              <a:t>Schwerpunkt:</a:t>
            </a:r>
            <a:endParaRPr lang="en-US">
              <a:latin typeface="Tw Cen MT" panose="020B0602020104020603"/>
            </a:endParaRPr>
          </a:p>
          <a:p>
            <a:pPr algn="ctr"/>
            <a:r>
              <a:rPr lang="de-DE" sz="4400">
                <a:latin typeface="Arial"/>
              </a:rPr>
              <a:t>Konstruktion und Fertigung</a:t>
            </a: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88BA4F-8E75-47E5-BA7A-3854E3AE0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1"/>
    </mc:Choice>
    <mc:Fallback xmlns="">
      <p:transition spd="slow" advTm="2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A7668DA-7BDB-D1AA-C800-F02409D48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23" y="2260807"/>
            <a:ext cx="7124606" cy="5174028"/>
          </a:xfrm>
          <a:prstGeom prst="rect">
            <a:avLst/>
          </a:prstGeom>
        </p:spPr>
      </p:pic>
      <p:sp>
        <p:nvSpPr>
          <p:cNvPr id="9" name="TextShape 1">
            <a:extLst>
              <a:ext uri="{FF2B5EF4-FFF2-40B4-BE49-F238E27FC236}">
                <a16:creationId xmlns:a16="http://schemas.microsoft.com/office/drawing/2014/main" id="{9244F592-DAF2-9469-6A81-6E1EBACE41DE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</a:rPr>
              <a:t>Schwerpunkt:</a:t>
            </a:r>
            <a:endParaRPr lang="en-US">
              <a:latin typeface="Tw Cen MT" panose="020B0602020104020603"/>
            </a:endParaRPr>
          </a:p>
          <a:p>
            <a:pPr algn="ctr"/>
            <a:r>
              <a:rPr lang="de-DE" sz="4400">
                <a:latin typeface="Arial"/>
              </a:rPr>
              <a:t>Konstruktion und Fertigung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3C9D9-8ACE-CA11-4F6D-8D3CFECDAD6E}"/>
              </a:ext>
            </a:extLst>
          </p:cNvPr>
          <p:cNvSpPr txBox="1"/>
          <p:nvPr/>
        </p:nvSpPr>
        <p:spPr>
          <a:xfrm rot="-5400000">
            <a:off x="-54513" y="394001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Elektronik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4A5FA-242A-D353-6DBB-6965FEC2B4B8}"/>
              </a:ext>
            </a:extLst>
          </p:cNvPr>
          <p:cNvSpPr txBox="1"/>
          <p:nvPr/>
        </p:nvSpPr>
        <p:spPr>
          <a:xfrm rot="-5400000">
            <a:off x="7516923" y="380116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Werkzeuge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DC61A5-6EA2-4262-9534-C6C9EA81E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4"/>
    </mc:Choice>
    <mc:Fallback xmlns="">
      <p:transition spd="slow" advTm="2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621BBFB2-F619-994C-EA07-B14F483B7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496" y="2591173"/>
            <a:ext cx="4774776" cy="34814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2A2E68B-6476-11AC-3AFF-977710C97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915" y="5280708"/>
            <a:ext cx="3384347" cy="1906146"/>
          </a:xfrm>
          <a:prstGeom prst="rect">
            <a:avLst/>
          </a:prstGeom>
        </p:spPr>
      </p:pic>
      <p:sp>
        <p:nvSpPr>
          <p:cNvPr id="9" name="TextShape 1">
            <a:extLst>
              <a:ext uri="{FF2B5EF4-FFF2-40B4-BE49-F238E27FC236}">
                <a16:creationId xmlns:a16="http://schemas.microsoft.com/office/drawing/2014/main" id="{9244F592-DAF2-9469-6A81-6E1EBACE41DE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</a:rPr>
              <a:t>Schwerpunkt:</a:t>
            </a:r>
            <a:endParaRPr lang="en-US">
              <a:latin typeface="Tw Cen MT" panose="020B0602020104020603"/>
            </a:endParaRPr>
          </a:p>
          <a:p>
            <a:pPr algn="ctr"/>
            <a:r>
              <a:rPr lang="de-DE" sz="4400">
                <a:latin typeface="Arial"/>
              </a:rPr>
              <a:t>Konstruktion und Fertigung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F8367-89B7-7CB6-CE7C-46199716729F}"/>
              </a:ext>
            </a:extLst>
          </p:cNvPr>
          <p:cNvSpPr txBox="1"/>
          <p:nvPr/>
        </p:nvSpPr>
        <p:spPr>
          <a:xfrm>
            <a:off x="6725091" y="4231592"/>
            <a:ext cx="21731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3D-Druck</a:t>
            </a:r>
            <a:endParaRPr lang="en-US" dirty="0"/>
          </a:p>
          <a:p>
            <a:r>
              <a:rPr lang="en-US" sz="2400" dirty="0"/>
              <a:t>und CAD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8816E7-739B-4CDD-B0D4-0309D1E32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</a:rPr>
              <a:t>Das Projekt</a:t>
            </a: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30A0A5FB-D073-4C6E-A06D-9BFFAA69919E}"/>
              </a:ext>
            </a:extLst>
          </p:cNvPr>
          <p:cNvSpPr txBox="1"/>
          <p:nvPr/>
        </p:nvSpPr>
        <p:spPr>
          <a:xfrm>
            <a:off x="1324897" y="1270277"/>
            <a:ext cx="7938199" cy="1358623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>
              <a:buSzPct val="100000"/>
            </a:pPr>
            <a:r>
              <a:rPr lang="de-DE" sz="3200" dirty="0">
                <a:latin typeface="Arial"/>
              </a:rPr>
              <a:t>Mechanischer Münzsortierer mit elektronischer Zählfunktion und Anzeige</a:t>
            </a:r>
            <a:endParaRPr lang="de-DE" sz="32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D8F23A2-AC6D-E384-C19D-7C3A3BC61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84" y="2404851"/>
            <a:ext cx="8667984" cy="489857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546405-523E-4FB9-A514-C802C5D87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14"/>
    </mc:Choice>
    <mc:Fallback xmlns="">
      <p:transition spd="slow" advTm="46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>
                <a:latin typeface="Arial"/>
              </a:rPr>
              <a:t>Das Projekt</a:t>
            </a:r>
            <a:endParaRPr/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30A0A5FB-D073-4C6E-A06D-9BFFAA69919E}"/>
              </a:ext>
            </a:extLst>
          </p:cNvPr>
          <p:cNvSpPr txBox="1"/>
          <p:nvPr/>
        </p:nvSpPr>
        <p:spPr>
          <a:xfrm>
            <a:off x="1324897" y="1270277"/>
            <a:ext cx="7938199" cy="1358623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>
              <a:buSzPct val="100000"/>
            </a:pPr>
            <a:r>
              <a:rPr lang="de-DE" sz="3200" dirty="0">
                <a:latin typeface="Arial"/>
              </a:rPr>
              <a:t>Mechanischer Münzsortierer mit elektronischer Zählfunktion und Anzeige</a:t>
            </a:r>
            <a:endParaRPr lang="de-DE" sz="32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5B2E3BD-D8FE-12DE-2621-964A3B63E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27" y="2419621"/>
            <a:ext cx="8779219" cy="49384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96B66F-3EA1-4118-BBA7-7A0C2FE9A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59"/>
    </mc:Choice>
    <mc:Fallback xmlns="">
      <p:transition spd="slow" advTm="4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16.9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5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altkreis">
  <a:themeElements>
    <a:clrScheme name="Schaltkreis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Schaltkreis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altkreis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TM04033919[[fn=Schaltkreis]]</Template>
  <TotalTime>0</TotalTime>
  <Words>318</Words>
  <Application>Microsoft Office PowerPoint</Application>
  <PresentationFormat>Benutzerdefiniert</PresentationFormat>
  <Paragraphs>70</Paragraphs>
  <Slides>16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StarSymbol</vt:lpstr>
      <vt:lpstr>Times New Roman</vt:lpstr>
      <vt:lpstr>Tw Cen MT</vt:lpstr>
      <vt:lpstr>Wingdings</vt:lpstr>
      <vt:lpstr>Schaltkreis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Dirk Hanke</dc:creator>
  <cp:lastModifiedBy>k k</cp:lastModifiedBy>
  <cp:revision>65</cp:revision>
  <dcterms:modified xsi:type="dcterms:W3CDTF">2022-04-13T10:40:03Z</dcterms:modified>
</cp:coreProperties>
</file>