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57" r:id="rId4"/>
    <p:sldId id="258" r:id="rId5"/>
    <p:sldId id="259" r:id="rId6"/>
    <p:sldId id="260" r:id="rId7"/>
    <p:sldId id="261" r:id="rId8"/>
    <p:sldId id="262" r:id="rId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78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E09553-F52E-40D3-969C-6A943C9A1BF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41105B17-654D-4294-891A-170F4E2499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5697587-C174-45F3-8371-42F10C4DAF80}"/>
              </a:ext>
            </a:extLst>
          </p:cNvPr>
          <p:cNvSpPr>
            <a:spLocks noGrp="1"/>
          </p:cNvSpPr>
          <p:nvPr>
            <p:ph type="dt" sz="half" idx="10"/>
          </p:nvPr>
        </p:nvSpPr>
        <p:spPr/>
        <p:txBody>
          <a:bodyPr/>
          <a:lstStyle/>
          <a:p>
            <a:fld id="{C52B8340-B57D-491A-B2CD-DDD13C4CD1B0}" type="datetimeFigureOut">
              <a:rPr lang="de-DE" smtClean="0"/>
              <a:t>28.03.2022</a:t>
            </a:fld>
            <a:endParaRPr lang="de-DE"/>
          </a:p>
        </p:txBody>
      </p:sp>
      <p:sp>
        <p:nvSpPr>
          <p:cNvPr id="5" name="Fußzeilenplatzhalter 4">
            <a:extLst>
              <a:ext uri="{FF2B5EF4-FFF2-40B4-BE49-F238E27FC236}">
                <a16:creationId xmlns:a16="http://schemas.microsoft.com/office/drawing/2014/main" id="{21A399A5-805B-44CE-B2A5-F6F48032170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8C46AA5-2F77-4042-A7A5-BDA958CA80F4}"/>
              </a:ext>
            </a:extLst>
          </p:cNvPr>
          <p:cNvSpPr>
            <a:spLocks noGrp="1"/>
          </p:cNvSpPr>
          <p:nvPr>
            <p:ph type="sldNum" sz="quarter" idx="12"/>
          </p:nvPr>
        </p:nvSpPr>
        <p:spPr/>
        <p:txBody>
          <a:bodyPr/>
          <a:lstStyle/>
          <a:p>
            <a:fld id="{B0D21388-BB9D-4A80-B12E-F52F4DD02F89}" type="slidenum">
              <a:rPr lang="de-DE" smtClean="0"/>
              <a:t>‹Nr.›</a:t>
            </a:fld>
            <a:endParaRPr lang="de-DE"/>
          </a:p>
        </p:txBody>
      </p:sp>
    </p:spTree>
    <p:extLst>
      <p:ext uri="{BB962C8B-B14F-4D97-AF65-F5344CB8AC3E}">
        <p14:creationId xmlns:p14="http://schemas.microsoft.com/office/powerpoint/2010/main" val="140212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54A2DC-24FC-4F6C-AA27-73DBAD492521}"/>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98FAF15-14F4-4179-BC22-C8D707B86D0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15A5292-498F-4CFD-B989-5B93EA3D424B}"/>
              </a:ext>
            </a:extLst>
          </p:cNvPr>
          <p:cNvSpPr>
            <a:spLocks noGrp="1"/>
          </p:cNvSpPr>
          <p:nvPr>
            <p:ph type="dt" sz="half" idx="10"/>
          </p:nvPr>
        </p:nvSpPr>
        <p:spPr/>
        <p:txBody>
          <a:bodyPr/>
          <a:lstStyle/>
          <a:p>
            <a:fld id="{C52B8340-B57D-491A-B2CD-DDD13C4CD1B0}" type="datetimeFigureOut">
              <a:rPr lang="de-DE" smtClean="0"/>
              <a:t>28.03.2022</a:t>
            </a:fld>
            <a:endParaRPr lang="de-DE"/>
          </a:p>
        </p:txBody>
      </p:sp>
      <p:sp>
        <p:nvSpPr>
          <p:cNvPr id="5" name="Fußzeilenplatzhalter 4">
            <a:extLst>
              <a:ext uri="{FF2B5EF4-FFF2-40B4-BE49-F238E27FC236}">
                <a16:creationId xmlns:a16="http://schemas.microsoft.com/office/drawing/2014/main" id="{21CDF448-08CD-4E1E-A935-38A149D82B6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FE91839-7233-4BF5-A159-019BCFDDD2E7}"/>
              </a:ext>
            </a:extLst>
          </p:cNvPr>
          <p:cNvSpPr>
            <a:spLocks noGrp="1"/>
          </p:cNvSpPr>
          <p:nvPr>
            <p:ph type="sldNum" sz="quarter" idx="12"/>
          </p:nvPr>
        </p:nvSpPr>
        <p:spPr/>
        <p:txBody>
          <a:bodyPr/>
          <a:lstStyle/>
          <a:p>
            <a:fld id="{B0D21388-BB9D-4A80-B12E-F52F4DD02F89}" type="slidenum">
              <a:rPr lang="de-DE" smtClean="0"/>
              <a:t>‹Nr.›</a:t>
            </a:fld>
            <a:endParaRPr lang="de-DE"/>
          </a:p>
        </p:txBody>
      </p:sp>
    </p:spTree>
    <p:extLst>
      <p:ext uri="{BB962C8B-B14F-4D97-AF65-F5344CB8AC3E}">
        <p14:creationId xmlns:p14="http://schemas.microsoft.com/office/powerpoint/2010/main" val="2522977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B56DF9F-60D9-4D2A-85B1-7BB2B9CF005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5278F717-5B08-484F-994D-38B7077CF54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45DCE81-0AFF-49FC-B122-0BF8AA75BB8C}"/>
              </a:ext>
            </a:extLst>
          </p:cNvPr>
          <p:cNvSpPr>
            <a:spLocks noGrp="1"/>
          </p:cNvSpPr>
          <p:nvPr>
            <p:ph type="dt" sz="half" idx="10"/>
          </p:nvPr>
        </p:nvSpPr>
        <p:spPr/>
        <p:txBody>
          <a:bodyPr/>
          <a:lstStyle/>
          <a:p>
            <a:fld id="{C52B8340-B57D-491A-B2CD-DDD13C4CD1B0}" type="datetimeFigureOut">
              <a:rPr lang="de-DE" smtClean="0"/>
              <a:t>28.03.2022</a:t>
            </a:fld>
            <a:endParaRPr lang="de-DE"/>
          </a:p>
        </p:txBody>
      </p:sp>
      <p:sp>
        <p:nvSpPr>
          <p:cNvPr id="5" name="Fußzeilenplatzhalter 4">
            <a:extLst>
              <a:ext uri="{FF2B5EF4-FFF2-40B4-BE49-F238E27FC236}">
                <a16:creationId xmlns:a16="http://schemas.microsoft.com/office/drawing/2014/main" id="{75527880-4FA3-45A7-BCE8-0680C2D4654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2102A41-A11B-4DDB-9423-17E6723365D8}"/>
              </a:ext>
            </a:extLst>
          </p:cNvPr>
          <p:cNvSpPr>
            <a:spLocks noGrp="1"/>
          </p:cNvSpPr>
          <p:nvPr>
            <p:ph type="sldNum" sz="quarter" idx="12"/>
          </p:nvPr>
        </p:nvSpPr>
        <p:spPr/>
        <p:txBody>
          <a:bodyPr/>
          <a:lstStyle/>
          <a:p>
            <a:fld id="{B0D21388-BB9D-4A80-B12E-F52F4DD02F89}" type="slidenum">
              <a:rPr lang="de-DE" smtClean="0"/>
              <a:t>‹Nr.›</a:t>
            </a:fld>
            <a:endParaRPr lang="de-DE"/>
          </a:p>
        </p:txBody>
      </p:sp>
    </p:spTree>
    <p:extLst>
      <p:ext uri="{BB962C8B-B14F-4D97-AF65-F5344CB8AC3E}">
        <p14:creationId xmlns:p14="http://schemas.microsoft.com/office/powerpoint/2010/main" val="2910860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52DAA1-A0B0-46E7-903F-8FA30CDA1C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0F57269-B30D-44E4-BB94-54C301CE377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EFDFA3-93DB-48ED-8F50-280BB9593751}"/>
              </a:ext>
            </a:extLst>
          </p:cNvPr>
          <p:cNvSpPr>
            <a:spLocks noGrp="1"/>
          </p:cNvSpPr>
          <p:nvPr>
            <p:ph type="dt" sz="half" idx="10"/>
          </p:nvPr>
        </p:nvSpPr>
        <p:spPr/>
        <p:txBody>
          <a:bodyPr/>
          <a:lstStyle/>
          <a:p>
            <a:fld id="{C52B8340-B57D-491A-B2CD-DDD13C4CD1B0}" type="datetimeFigureOut">
              <a:rPr lang="de-DE" smtClean="0"/>
              <a:t>28.03.2022</a:t>
            </a:fld>
            <a:endParaRPr lang="de-DE"/>
          </a:p>
        </p:txBody>
      </p:sp>
      <p:sp>
        <p:nvSpPr>
          <p:cNvPr id="5" name="Fußzeilenplatzhalter 4">
            <a:extLst>
              <a:ext uri="{FF2B5EF4-FFF2-40B4-BE49-F238E27FC236}">
                <a16:creationId xmlns:a16="http://schemas.microsoft.com/office/drawing/2014/main" id="{B646A697-8501-4119-87A4-EE57CBAFD18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28AC06D-1B38-44A1-AAFA-6B0AF4ADF894}"/>
              </a:ext>
            </a:extLst>
          </p:cNvPr>
          <p:cNvSpPr>
            <a:spLocks noGrp="1"/>
          </p:cNvSpPr>
          <p:nvPr>
            <p:ph type="sldNum" sz="quarter" idx="12"/>
          </p:nvPr>
        </p:nvSpPr>
        <p:spPr/>
        <p:txBody>
          <a:bodyPr/>
          <a:lstStyle/>
          <a:p>
            <a:fld id="{B0D21388-BB9D-4A80-B12E-F52F4DD02F89}" type="slidenum">
              <a:rPr lang="de-DE" smtClean="0"/>
              <a:t>‹Nr.›</a:t>
            </a:fld>
            <a:endParaRPr lang="de-DE"/>
          </a:p>
        </p:txBody>
      </p:sp>
    </p:spTree>
    <p:extLst>
      <p:ext uri="{BB962C8B-B14F-4D97-AF65-F5344CB8AC3E}">
        <p14:creationId xmlns:p14="http://schemas.microsoft.com/office/powerpoint/2010/main" val="1502467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ACD2-1703-4498-8FAB-617B1C32718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8B75923-BFC9-4DA6-B259-C9F759B01E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FB9CA67-36A2-4239-B865-C5B389808654}"/>
              </a:ext>
            </a:extLst>
          </p:cNvPr>
          <p:cNvSpPr>
            <a:spLocks noGrp="1"/>
          </p:cNvSpPr>
          <p:nvPr>
            <p:ph type="dt" sz="half" idx="10"/>
          </p:nvPr>
        </p:nvSpPr>
        <p:spPr/>
        <p:txBody>
          <a:bodyPr/>
          <a:lstStyle/>
          <a:p>
            <a:fld id="{C52B8340-B57D-491A-B2CD-DDD13C4CD1B0}" type="datetimeFigureOut">
              <a:rPr lang="de-DE" smtClean="0"/>
              <a:t>28.03.2022</a:t>
            </a:fld>
            <a:endParaRPr lang="de-DE"/>
          </a:p>
        </p:txBody>
      </p:sp>
      <p:sp>
        <p:nvSpPr>
          <p:cNvPr id="5" name="Fußzeilenplatzhalter 4">
            <a:extLst>
              <a:ext uri="{FF2B5EF4-FFF2-40B4-BE49-F238E27FC236}">
                <a16:creationId xmlns:a16="http://schemas.microsoft.com/office/drawing/2014/main" id="{7CA24D3C-F443-4682-9E7A-A276CFB190F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711A90B-A34E-4085-A554-44F1A386A23A}"/>
              </a:ext>
            </a:extLst>
          </p:cNvPr>
          <p:cNvSpPr>
            <a:spLocks noGrp="1"/>
          </p:cNvSpPr>
          <p:nvPr>
            <p:ph type="sldNum" sz="quarter" idx="12"/>
          </p:nvPr>
        </p:nvSpPr>
        <p:spPr/>
        <p:txBody>
          <a:bodyPr/>
          <a:lstStyle/>
          <a:p>
            <a:fld id="{B0D21388-BB9D-4A80-B12E-F52F4DD02F89}" type="slidenum">
              <a:rPr lang="de-DE" smtClean="0"/>
              <a:t>‹Nr.›</a:t>
            </a:fld>
            <a:endParaRPr lang="de-DE"/>
          </a:p>
        </p:txBody>
      </p:sp>
    </p:spTree>
    <p:extLst>
      <p:ext uri="{BB962C8B-B14F-4D97-AF65-F5344CB8AC3E}">
        <p14:creationId xmlns:p14="http://schemas.microsoft.com/office/powerpoint/2010/main" val="1660355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539CE3-B694-4F18-8FC1-BB4297238E8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88385FB-932C-433A-AB88-889DDEE4CF8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5D380DD-1239-4FB5-915B-FBDC003D6EA3}"/>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00AB811-7F12-494F-BD4A-85048ECE7487}"/>
              </a:ext>
            </a:extLst>
          </p:cNvPr>
          <p:cNvSpPr>
            <a:spLocks noGrp="1"/>
          </p:cNvSpPr>
          <p:nvPr>
            <p:ph type="dt" sz="half" idx="10"/>
          </p:nvPr>
        </p:nvSpPr>
        <p:spPr/>
        <p:txBody>
          <a:bodyPr/>
          <a:lstStyle/>
          <a:p>
            <a:fld id="{C52B8340-B57D-491A-B2CD-DDD13C4CD1B0}" type="datetimeFigureOut">
              <a:rPr lang="de-DE" smtClean="0"/>
              <a:t>28.03.2022</a:t>
            </a:fld>
            <a:endParaRPr lang="de-DE"/>
          </a:p>
        </p:txBody>
      </p:sp>
      <p:sp>
        <p:nvSpPr>
          <p:cNvPr id="6" name="Fußzeilenplatzhalter 5">
            <a:extLst>
              <a:ext uri="{FF2B5EF4-FFF2-40B4-BE49-F238E27FC236}">
                <a16:creationId xmlns:a16="http://schemas.microsoft.com/office/drawing/2014/main" id="{F6995B95-86B1-42DA-9CA4-823EA73CE2F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C98BBC2-9AD9-44DF-8C92-5E5086534DC1}"/>
              </a:ext>
            </a:extLst>
          </p:cNvPr>
          <p:cNvSpPr>
            <a:spLocks noGrp="1"/>
          </p:cNvSpPr>
          <p:nvPr>
            <p:ph type="sldNum" sz="quarter" idx="12"/>
          </p:nvPr>
        </p:nvSpPr>
        <p:spPr/>
        <p:txBody>
          <a:bodyPr/>
          <a:lstStyle/>
          <a:p>
            <a:fld id="{B0D21388-BB9D-4A80-B12E-F52F4DD02F89}" type="slidenum">
              <a:rPr lang="de-DE" smtClean="0"/>
              <a:t>‹Nr.›</a:t>
            </a:fld>
            <a:endParaRPr lang="de-DE"/>
          </a:p>
        </p:txBody>
      </p:sp>
    </p:spTree>
    <p:extLst>
      <p:ext uri="{BB962C8B-B14F-4D97-AF65-F5344CB8AC3E}">
        <p14:creationId xmlns:p14="http://schemas.microsoft.com/office/powerpoint/2010/main" val="2710077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6A89F2-EA1C-44FD-8FBE-26832CDD884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B0C9A04-F246-4BD4-B37C-B8906F4318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FEB6FE4B-B63D-435C-8573-8CB4540E37D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995B9D6-2BE9-457B-A9BF-340F06D490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020629E-C3A5-4B64-B87F-50D29608D93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98347DA9-FB12-407B-89C0-80F5324AD025}"/>
              </a:ext>
            </a:extLst>
          </p:cNvPr>
          <p:cNvSpPr>
            <a:spLocks noGrp="1"/>
          </p:cNvSpPr>
          <p:nvPr>
            <p:ph type="dt" sz="half" idx="10"/>
          </p:nvPr>
        </p:nvSpPr>
        <p:spPr/>
        <p:txBody>
          <a:bodyPr/>
          <a:lstStyle/>
          <a:p>
            <a:fld id="{C52B8340-B57D-491A-B2CD-DDD13C4CD1B0}" type="datetimeFigureOut">
              <a:rPr lang="de-DE" smtClean="0"/>
              <a:t>28.03.2022</a:t>
            </a:fld>
            <a:endParaRPr lang="de-DE"/>
          </a:p>
        </p:txBody>
      </p:sp>
      <p:sp>
        <p:nvSpPr>
          <p:cNvPr id="8" name="Fußzeilenplatzhalter 7">
            <a:extLst>
              <a:ext uri="{FF2B5EF4-FFF2-40B4-BE49-F238E27FC236}">
                <a16:creationId xmlns:a16="http://schemas.microsoft.com/office/drawing/2014/main" id="{D72C5830-DB2E-4151-9DC4-4440C74BF53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9169CE5-05F0-4E54-8307-B3C862CBC294}"/>
              </a:ext>
            </a:extLst>
          </p:cNvPr>
          <p:cNvSpPr>
            <a:spLocks noGrp="1"/>
          </p:cNvSpPr>
          <p:nvPr>
            <p:ph type="sldNum" sz="quarter" idx="12"/>
          </p:nvPr>
        </p:nvSpPr>
        <p:spPr/>
        <p:txBody>
          <a:bodyPr/>
          <a:lstStyle/>
          <a:p>
            <a:fld id="{B0D21388-BB9D-4A80-B12E-F52F4DD02F89}" type="slidenum">
              <a:rPr lang="de-DE" smtClean="0"/>
              <a:t>‹Nr.›</a:t>
            </a:fld>
            <a:endParaRPr lang="de-DE"/>
          </a:p>
        </p:txBody>
      </p:sp>
    </p:spTree>
    <p:extLst>
      <p:ext uri="{BB962C8B-B14F-4D97-AF65-F5344CB8AC3E}">
        <p14:creationId xmlns:p14="http://schemas.microsoft.com/office/powerpoint/2010/main" val="249194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3138FC-D613-4C39-973B-173F65C92B8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411AF18-F866-44F3-AD64-CCCC446283D9}"/>
              </a:ext>
            </a:extLst>
          </p:cNvPr>
          <p:cNvSpPr>
            <a:spLocks noGrp="1"/>
          </p:cNvSpPr>
          <p:nvPr>
            <p:ph type="dt" sz="half" idx="10"/>
          </p:nvPr>
        </p:nvSpPr>
        <p:spPr/>
        <p:txBody>
          <a:bodyPr/>
          <a:lstStyle/>
          <a:p>
            <a:fld id="{C52B8340-B57D-491A-B2CD-DDD13C4CD1B0}" type="datetimeFigureOut">
              <a:rPr lang="de-DE" smtClean="0"/>
              <a:t>28.03.2022</a:t>
            </a:fld>
            <a:endParaRPr lang="de-DE"/>
          </a:p>
        </p:txBody>
      </p:sp>
      <p:sp>
        <p:nvSpPr>
          <p:cNvPr id="4" name="Fußzeilenplatzhalter 3">
            <a:extLst>
              <a:ext uri="{FF2B5EF4-FFF2-40B4-BE49-F238E27FC236}">
                <a16:creationId xmlns:a16="http://schemas.microsoft.com/office/drawing/2014/main" id="{968805AC-14C1-4881-A5FE-539C4E318F6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341C98F7-FAEE-4262-8A39-99246A91E20F}"/>
              </a:ext>
            </a:extLst>
          </p:cNvPr>
          <p:cNvSpPr>
            <a:spLocks noGrp="1"/>
          </p:cNvSpPr>
          <p:nvPr>
            <p:ph type="sldNum" sz="quarter" idx="12"/>
          </p:nvPr>
        </p:nvSpPr>
        <p:spPr/>
        <p:txBody>
          <a:bodyPr/>
          <a:lstStyle/>
          <a:p>
            <a:fld id="{B0D21388-BB9D-4A80-B12E-F52F4DD02F89}" type="slidenum">
              <a:rPr lang="de-DE" smtClean="0"/>
              <a:t>‹Nr.›</a:t>
            </a:fld>
            <a:endParaRPr lang="de-DE"/>
          </a:p>
        </p:txBody>
      </p:sp>
    </p:spTree>
    <p:extLst>
      <p:ext uri="{BB962C8B-B14F-4D97-AF65-F5344CB8AC3E}">
        <p14:creationId xmlns:p14="http://schemas.microsoft.com/office/powerpoint/2010/main" val="1642532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0032B00-8DD3-4BA8-ABDA-CD5DD1B1CC93}"/>
              </a:ext>
            </a:extLst>
          </p:cNvPr>
          <p:cNvSpPr>
            <a:spLocks noGrp="1"/>
          </p:cNvSpPr>
          <p:nvPr>
            <p:ph type="dt" sz="half" idx="10"/>
          </p:nvPr>
        </p:nvSpPr>
        <p:spPr/>
        <p:txBody>
          <a:bodyPr/>
          <a:lstStyle/>
          <a:p>
            <a:fld id="{C52B8340-B57D-491A-B2CD-DDD13C4CD1B0}" type="datetimeFigureOut">
              <a:rPr lang="de-DE" smtClean="0"/>
              <a:t>28.03.2022</a:t>
            </a:fld>
            <a:endParaRPr lang="de-DE"/>
          </a:p>
        </p:txBody>
      </p:sp>
      <p:sp>
        <p:nvSpPr>
          <p:cNvPr id="3" name="Fußzeilenplatzhalter 2">
            <a:extLst>
              <a:ext uri="{FF2B5EF4-FFF2-40B4-BE49-F238E27FC236}">
                <a16:creationId xmlns:a16="http://schemas.microsoft.com/office/drawing/2014/main" id="{FB27281B-66C1-4093-A740-7A658B7C86B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2DB3292-F498-4712-B336-391F3D27ECE2}"/>
              </a:ext>
            </a:extLst>
          </p:cNvPr>
          <p:cNvSpPr>
            <a:spLocks noGrp="1"/>
          </p:cNvSpPr>
          <p:nvPr>
            <p:ph type="sldNum" sz="quarter" idx="12"/>
          </p:nvPr>
        </p:nvSpPr>
        <p:spPr/>
        <p:txBody>
          <a:bodyPr/>
          <a:lstStyle/>
          <a:p>
            <a:fld id="{B0D21388-BB9D-4A80-B12E-F52F4DD02F89}" type="slidenum">
              <a:rPr lang="de-DE" smtClean="0"/>
              <a:t>‹Nr.›</a:t>
            </a:fld>
            <a:endParaRPr lang="de-DE"/>
          </a:p>
        </p:txBody>
      </p:sp>
    </p:spTree>
    <p:extLst>
      <p:ext uri="{BB962C8B-B14F-4D97-AF65-F5344CB8AC3E}">
        <p14:creationId xmlns:p14="http://schemas.microsoft.com/office/powerpoint/2010/main" val="2515292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30D9DB-0E0B-4778-A910-27D1C94D905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09A94BCA-6FBC-4C38-9B97-2B605A29C1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4FE9AE9-B8BD-4666-8BB6-CA7A560F84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76CDA94-F20F-4926-BDAD-3D73827DA02E}"/>
              </a:ext>
            </a:extLst>
          </p:cNvPr>
          <p:cNvSpPr>
            <a:spLocks noGrp="1"/>
          </p:cNvSpPr>
          <p:nvPr>
            <p:ph type="dt" sz="half" idx="10"/>
          </p:nvPr>
        </p:nvSpPr>
        <p:spPr/>
        <p:txBody>
          <a:bodyPr/>
          <a:lstStyle/>
          <a:p>
            <a:fld id="{C52B8340-B57D-491A-B2CD-DDD13C4CD1B0}" type="datetimeFigureOut">
              <a:rPr lang="de-DE" smtClean="0"/>
              <a:t>28.03.2022</a:t>
            </a:fld>
            <a:endParaRPr lang="de-DE"/>
          </a:p>
        </p:txBody>
      </p:sp>
      <p:sp>
        <p:nvSpPr>
          <p:cNvPr id="6" name="Fußzeilenplatzhalter 5">
            <a:extLst>
              <a:ext uri="{FF2B5EF4-FFF2-40B4-BE49-F238E27FC236}">
                <a16:creationId xmlns:a16="http://schemas.microsoft.com/office/drawing/2014/main" id="{159BAFAD-5C3E-4839-AEB7-300360BE90E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1E02ABC-60DD-4A14-8585-90B633D418FF}"/>
              </a:ext>
            </a:extLst>
          </p:cNvPr>
          <p:cNvSpPr>
            <a:spLocks noGrp="1"/>
          </p:cNvSpPr>
          <p:nvPr>
            <p:ph type="sldNum" sz="quarter" idx="12"/>
          </p:nvPr>
        </p:nvSpPr>
        <p:spPr/>
        <p:txBody>
          <a:bodyPr/>
          <a:lstStyle/>
          <a:p>
            <a:fld id="{B0D21388-BB9D-4A80-B12E-F52F4DD02F89}" type="slidenum">
              <a:rPr lang="de-DE" smtClean="0"/>
              <a:t>‹Nr.›</a:t>
            </a:fld>
            <a:endParaRPr lang="de-DE"/>
          </a:p>
        </p:txBody>
      </p:sp>
    </p:spTree>
    <p:extLst>
      <p:ext uri="{BB962C8B-B14F-4D97-AF65-F5344CB8AC3E}">
        <p14:creationId xmlns:p14="http://schemas.microsoft.com/office/powerpoint/2010/main" val="609740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29D8E7-5819-4100-A6FD-0C2A1A27613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21EE0F2D-B50C-4DF4-99D1-0BCAC9975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8C4EEC0-9CA9-4584-A54C-D444D8BD0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B128ECB-E205-418F-BF3D-DDE4C8B30E7C}"/>
              </a:ext>
            </a:extLst>
          </p:cNvPr>
          <p:cNvSpPr>
            <a:spLocks noGrp="1"/>
          </p:cNvSpPr>
          <p:nvPr>
            <p:ph type="dt" sz="half" idx="10"/>
          </p:nvPr>
        </p:nvSpPr>
        <p:spPr/>
        <p:txBody>
          <a:bodyPr/>
          <a:lstStyle/>
          <a:p>
            <a:fld id="{C52B8340-B57D-491A-B2CD-DDD13C4CD1B0}" type="datetimeFigureOut">
              <a:rPr lang="de-DE" smtClean="0"/>
              <a:t>28.03.2022</a:t>
            </a:fld>
            <a:endParaRPr lang="de-DE"/>
          </a:p>
        </p:txBody>
      </p:sp>
      <p:sp>
        <p:nvSpPr>
          <p:cNvPr id="6" name="Fußzeilenplatzhalter 5">
            <a:extLst>
              <a:ext uri="{FF2B5EF4-FFF2-40B4-BE49-F238E27FC236}">
                <a16:creationId xmlns:a16="http://schemas.microsoft.com/office/drawing/2014/main" id="{8A6F8F39-29A7-43C6-90F0-D03D8B09659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193EE75-D98D-4345-9178-0FE22AEC7FA4}"/>
              </a:ext>
            </a:extLst>
          </p:cNvPr>
          <p:cNvSpPr>
            <a:spLocks noGrp="1"/>
          </p:cNvSpPr>
          <p:nvPr>
            <p:ph type="sldNum" sz="quarter" idx="12"/>
          </p:nvPr>
        </p:nvSpPr>
        <p:spPr/>
        <p:txBody>
          <a:bodyPr/>
          <a:lstStyle/>
          <a:p>
            <a:fld id="{B0D21388-BB9D-4A80-B12E-F52F4DD02F89}" type="slidenum">
              <a:rPr lang="de-DE" smtClean="0"/>
              <a:t>‹Nr.›</a:t>
            </a:fld>
            <a:endParaRPr lang="de-DE"/>
          </a:p>
        </p:txBody>
      </p:sp>
    </p:spTree>
    <p:extLst>
      <p:ext uri="{BB962C8B-B14F-4D97-AF65-F5344CB8AC3E}">
        <p14:creationId xmlns:p14="http://schemas.microsoft.com/office/powerpoint/2010/main" val="2560099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AD369DF-18B8-4572-9471-1401F3ABB9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31A3F36-D9A4-4A0C-A8E6-84F82786A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07D43D0-B6DD-42FE-89E6-2C32BB3680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B8340-B57D-491A-B2CD-DDD13C4CD1B0}" type="datetimeFigureOut">
              <a:rPr lang="de-DE" smtClean="0"/>
              <a:t>28.03.2022</a:t>
            </a:fld>
            <a:endParaRPr lang="de-DE"/>
          </a:p>
        </p:txBody>
      </p:sp>
      <p:sp>
        <p:nvSpPr>
          <p:cNvPr id="5" name="Fußzeilenplatzhalter 4">
            <a:extLst>
              <a:ext uri="{FF2B5EF4-FFF2-40B4-BE49-F238E27FC236}">
                <a16:creationId xmlns:a16="http://schemas.microsoft.com/office/drawing/2014/main" id="{B2B7351F-AA08-411C-A87E-7EA2C4170E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2B55D1F-2A87-4B04-9599-814A7876EE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D21388-BB9D-4A80-B12E-F52F4DD02F89}" type="slidenum">
              <a:rPr lang="de-DE" smtClean="0"/>
              <a:t>‹Nr.›</a:t>
            </a:fld>
            <a:endParaRPr lang="de-DE"/>
          </a:p>
        </p:txBody>
      </p:sp>
    </p:spTree>
    <p:extLst>
      <p:ext uri="{BB962C8B-B14F-4D97-AF65-F5344CB8AC3E}">
        <p14:creationId xmlns:p14="http://schemas.microsoft.com/office/powerpoint/2010/main" val="3235704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8" Type="http://schemas.openxmlformats.org/officeDocument/2006/relationships/audio" Target="../media/media5.m4a"/><Relationship Id="rId3" Type="http://schemas.microsoft.com/office/2007/relationships/media" Target="../media/media3.m4a"/><Relationship Id="rId7" Type="http://schemas.microsoft.com/office/2007/relationships/media" Target="../media/media5.m4a"/><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11" Type="http://schemas.openxmlformats.org/officeDocument/2006/relationships/image" Target="../media/image2.png"/><Relationship Id="rId5" Type="http://schemas.microsoft.com/office/2007/relationships/media" Target="../media/media4.m4a"/><Relationship Id="rId10" Type="http://schemas.openxmlformats.org/officeDocument/2006/relationships/image" Target="../media/image3.jpeg"/><Relationship Id="rId4" Type="http://schemas.openxmlformats.org/officeDocument/2006/relationships/audio" Target="../media/media3.m4a"/><Relationship Id="rId9"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2.xml"/><Relationship Id="rId7" Type="http://schemas.openxmlformats.org/officeDocument/2006/relationships/image" Target="../media/image10.jpeg"/><Relationship Id="rId12"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jpeg"/><Relationship Id="rId11" Type="http://schemas.openxmlformats.org/officeDocument/2006/relationships/image" Target="../media/image14.jp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56DD2D-73FF-486D-8326-978E87F9044B}"/>
              </a:ext>
            </a:extLst>
          </p:cNvPr>
          <p:cNvSpPr>
            <a:spLocks noGrp="1"/>
          </p:cNvSpPr>
          <p:nvPr>
            <p:ph type="ctrTitle"/>
          </p:nvPr>
        </p:nvSpPr>
        <p:spPr/>
        <p:txBody>
          <a:bodyPr/>
          <a:lstStyle/>
          <a:p>
            <a:r>
              <a:rPr lang="de-DE" b="1" dirty="0"/>
              <a:t>Latein am TMG</a:t>
            </a:r>
          </a:p>
        </p:txBody>
      </p:sp>
      <p:sp>
        <p:nvSpPr>
          <p:cNvPr id="3" name="Untertitel 2">
            <a:extLst>
              <a:ext uri="{FF2B5EF4-FFF2-40B4-BE49-F238E27FC236}">
                <a16:creationId xmlns:a16="http://schemas.microsoft.com/office/drawing/2014/main" id="{7FAC52C1-FBCD-4FCE-809F-F2E20D87B0C6}"/>
              </a:ext>
            </a:extLst>
          </p:cNvPr>
          <p:cNvSpPr>
            <a:spLocks noGrp="1"/>
          </p:cNvSpPr>
          <p:nvPr>
            <p:ph type="subTitle" idx="1"/>
          </p:nvPr>
        </p:nvSpPr>
        <p:spPr/>
        <p:txBody>
          <a:bodyPr/>
          <a:lstStyle/>
          <a:p>
            <a:r>
              <a:rPr lang="de-DE" b="1" dirty="0"/>
              <a:t>Vorstellung der Fachinhalte des Faches Latein</a:t>
            </a:r>
          </a:p>
        </p:txBody>
      </p:sp>
      <p:pic>
        <p:nvPicPr>
          <p:cNvPr id="5" name="Sprache 017">
            <a:hlinkClick r:id="" action="ppaction://media"/>
            <a:extLst>
              <a:ext uri="{FF2B5EF4-FFF2-40B4-BE49-F238E27FC236}">
                <a16:creationId xmlns:a16="http://schemas.microsoft.com/office/drawing/2014/main" id="{BD60F9F5-DBEC-4479-91F5-FB7800DB35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49526" y="2708423"/>
            <a:ext cx="609600" cy="609600"/>
          </a:xfrm>
          <a:prstGeom prst="rect">
            <a:avLst/>
          </a:prstGeom>
        </p:spPr>
      </p:pic>
    </p:spTree>
    <p:extLst>
      <p:ext uri="{BB962C8B-B14F-4D97-AF65-F5344CB8AC3E}">
        <p14:creationId xmlns:p14="http://schemas.microsoft.com/office/powerpoint/2010/main" val="64913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E2A5EE-D411-45DD-B978-9FF25C940481}"/>
              </a:ext>
            </a:extLst>
          </p:cNvPr>
          <p:cNvSpPr>
            <a:spLocks noGrp="1"/>
          </p:cNvSpPr>
          <p:nvPr>
            <p:ph type="title"/>
          </p:nvPr>
        </p:nvSpPr>
        <p:spPr/>
        <p:txBody>
          <a:bodyPr/>
          <a:lstStyle/>
          <a:p>
            <a:r>
              <a:rPr lang="de-DE" dirty="0"/>
              <a:t>Was ist eigentlich Latein?</a:t>
            </a:r>
          </a:p>
        </p:txBody>
      </p:sp>
      <p:pic>
        <p:nvPicPr>
          <p:cNvPr id="5" name="Inhaltsplatzhalter 4" descr="Ein Bild, das Text enthält.&#10;&#10;Automatisch generierte Beschreibung">
            <a:extLst>
              <a:ext uri="{FF2B5EF4-FFF2-40B4-BE49-F238E27FC236}">
                <a16:creationId xmlns:a16="http://schemas.microsoft.com/office/drawing/2014/main" id="{6EE739CC-FF6B-4A64-B52E-DEAE7F818A9D}"/>
              </a:ext>
            </a:extLst>
          </p:cNvPr>
          <p:cNvPicPr>
            <a:picLocks noGrp="1" noChangeAspect="1"/>
          </p:cNvPicPr>
          <p:nvPr>
            <p:ph idx="1"/>
          </p:nvPr>
        </p:nvPicPr>
        <p:blipFill rotWithShape="1">
          <a:blip r:embed="rId10" cstate="hqprint">
            <a:extLst>
              <a:ext uri="{28A0092B-C50C-407E-A947-70E740481C1C}">
                <a14:useLocalDpi xmlns:a14="http://schemas.microsoft.com/office/drawing/2010/main" val="0"/>
              </a:ext>
            </a:extLst>
          </a:blip>
          <a:srcRect r="31737"/>
          <a:stretch/>
        </p:blipFill>
        <p:spPr>
          <a:xfrm rot="5400000">
            <a:off x="4653630" y="1635649"/>
            <a:ext cx="3850225" cy="4230180"/>
          </a:xfrm>
        </p:spPr>
      </p:pic>
      <p:sp>
        <p:nvSpPr>
          <p:cNvPr id="6" name="Sprechblase: rechteckig mit abgerundeten Ecken 5">
            <a:extLst>
              <a:ext uri="{FF2B5EF4-FFF2-40B4-BE49-F238E27FC236}">
                <a16:creationId xmlns:a16="http://schemas.microsoft.com/office/drawing/2014/main" id="{0347A90E-6BF2-4914-97AA-E2807623D23E}"/>
              </a:ext>
            </a:extLst>
          </p:cNvPr>
          <p:cNvSpPr/>
          <p:nvPr/>
        </p:nvSpPr>
        <p:spPr>
          <a:xfrm>
            <a:off x="807044" y="1825626"/>
            <a:ext cx="2321169" cy="1325563"/>
          </a:xfrm>
          <a:prstGeom prst="wedgeRoundRectCallout">
            <a:avLst>
              <a:gd name="adj1" fmla="val 143596"/>
              <a:gd name="adj2" fmla="val 101864"/>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err="1"/>
              <a:t>Salvete</a:t>
            </a:r>
            <a:r>
              <a:rPr lang="de-DE" dirty="0"/>
              <a:t>!</a:t>
            </a:r>
          </a:p>
          <a:p>
            <a:pPr algn="ctr"/>
            <a:r>
              <a:rPr lang="de-DE" dirty="0"/>
              <a:t>Ego </a:t>
            </a:r>
            <a:r>
              <a:rPr lang="de-DE" dirty="0" err="1"/>
              <a:t>sum</a:t>
            </a:r>
            <a:r>
              <a:rPr lang="de-DE" dirty="0"/>
              <a:t> Lucius.</a:t>
            </a:r>
          </a:p>
        </p:txBody>
      </p:sp>
      <p:sp>
        <p:nvSpPr>
          <p:cNvPr id="9" name="Sprechblase: rechteckig mit abgerundeten Ecken 8">
            <a:extLst>
              <a:ext uri="{FF2B5EF4-FFF2-40B4-BE49-F238E27FC236}">
                <a16:creationId xmlns:a16="http://schemas.microsoft.com/office/drawing/2014/main" id="{645B0DBB-4C4A-4347-9D5D-73F8AB8E5DCA}"/>
              </a:ext>
            </a:extLst>
          </p:cNvPr>
          <p:cNvSpPr/>
          <p:nvPr/>
        </p:nvSpPr>
        <p:spPr>
          <a:xfrm>
            <a:off x="1674055" y="4628271"/>
            <a:ext cx="2208628" cy="1583318"/>
          </a:xfrm>
          <a:prstGeom prst="wedgeRoundRectCallout">
            <a:avLst>
              <a:gd name="adj1" fmla="val 115493"/>
              <a:gd name="adj2" fmla="val -6708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t>Amica mea </a:t>
            </a:r>
            <a:r>
              <a:rPr lang="de-DE" dirty="0" err="1"/>
              <a:t>est</a:t>
            </a:r>
            <a:r>
              <a:rPr lang="de-DE" dirty="0"/>
              <a:t> Valeria.</a:t>
            </a:r>
          </a:p>
        </p:txBody>
      </p:sp>
      <p:sp>
        <p:nvSpPr>
          <p:cNvPr id="10" name="Denkblase: wolkenförmig 9">
            <a:extLst>
              <a:ext uri="{FF2B5EF4-FFF2-40B4-BE49-F238E27FC236}">
                <a16:creationId xmlns:a16="http://schemas.microsoft.com/office/drawing/2014/main" id="{9D3DE592-7A24-41F4-AB8F-C099F2C75E13}"/>
              </a:ext>
            </a:extLst>
          </p:cNvPr>
          <p:cNvSpPr/>
          <p:nvPr/>
        </p:nvSpPr>
        <p:spPr>
          <a:xfrm>
            <a:off x="9274802" y="640748"/>
            <a:ext cx="2110154" cy="1850605"/>
          </a:xfrm>
          <a:prstGeom prst="cloudCallout">
            <a:avLst>
              <a:gd name="adj1" fmla="val -135552"/>
              <a:gd name="adj2" fmla="val 10798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t>Ego </a:t>
            </a:r>
            <a:r>
              <a:rPr lang="de-DE" dirty="0" err="1"/>
              <a:t>Lucium</a:t>
            </a:r>
            <a:r>
              <a:rPr lang="de-DE" dirty="0"/>
              <a:t> </a:t>
            </a:r>
            <a:r>
              <a:rPr lang="de-DE" dirty="0" err="1"/>
              <a:t>valde</a:t>
            </a:r>
            <a:r>
              <a:rPr lang="de-DE" dirty="0"/>
              <a:t> </a:t>
            </a:r>
            <a:r>
              <a:rPr lang="de-DE" dirty="0" err="1"/>
              <a:t>amo</a:t>
            </a:r>
            <a:r>
              <a:rPr lang="de-DE" dirty="0"/>
              <a:t>…</a:t>
            </a:r>
          </a:p>
        </p:txBody>
      </p:sp>
      <p:pic>
        <p:nvPicPr>
          <p:cNvPr id="11" name="Sprache 016">
            <a:hlinkClick r:id="" action="ppaction://media"/>
            <a:extLst>
              <a:ext uri="{FF2B5EF4-FFF2-40B4-BE49-F238E27FC236}">
                <a16:creationId xmlns:a16="http://schemas.microsoft.com/office/drawing/2014/main" id="{3F1DFFCE-CC83-4A36-9652-F3DDA1ABF6D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033961" y="1825626"/>
            <a:ext cx="609600" cy="609600"/>
          </a:xfrm>
          <a:prstGeom prst="rect">
            <a:avLst/>
          </a:prstGeom>
        </p:spPr>
      </p:pic>
      <p:pic>
        <p:nvPicPr>
          <p:cNvPr id="12" name="Sprache 015">
            <a:hlinkClick r:id="" action="ppaction://media"/>
            <a:extLst>
              <a:ext uri="{FF2B5EF4-FFF2-40B4-BE49-F238E27FC236}">
                <a16:creationId xmlns:a16="http://schemas.microsoft.com/office/drawing/2014/main" id="{1083716A-729A-4D91-BB07-1C6418A4389A}"/>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579573" y="5626607"/>
            <a:ext cx="609600" cy="609600"/>
          </a:xfrm>
          <a:prstGeom prst="rect">
            <a:avLst/>
          </a:prstGeom>
        </p:spPr>
      </p:pic>
      <p:pic>
        <p:nvPicPr>
          <p:cNvPr id="14" name="Sprache 014">
            <a:hlinkClick r:id="" action="ppaction://media"/>
            <a:extLst>
              <a:ext uri="{FF2B5EF4-FFF2-40B4-BE49-F238E27FC236}">
                <a16:creationId xmlns:a16="http://schemas.microsoft.com/office/drawing/2014/main" id="{013D110E-9C10-4C90-86E7-C55591376FF0}"/>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2518613" y="1889358"/>
            <a:ext cx="609600" cy="609600"/>
          </a:xfrm>
          <a:prstGeom prst="rect">
            <a:avLst/>
          </a:prstGeom>
        </p:spPr>
      </p:pic>
      <p:pic>
        <p:nvPicPr>
          <p:cNvPr id="15" name="Sprache 013">
            <a:hlinkClick r:id="" action="ppaction://media"/>
            <a:extLst>
              <a:ext uri="{FF2B5EF4-FFF2-40B4-BE49-F238E27FC236}">
                <a16:creationId xmlns:a16="http://schemas.microsoft.com/office/drawing/2014/main" id="{C4E617B0-E569-46B4-9487-A4C46C542BFC}"/>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6578742" y="751241"/>
            <a:ext cx="609600" cy="609600"/>
          </a:xfrm>
          <a:prstGeom prst="rect">
            <a:avLst/>
          </a:prstGeom>
        </p:spPr>
      </p:pic>
    </p:spTree>
    <p:extLst>
      <p:ext uri="{BB962C8B-B14F-4D97-AF65-F5344CB8AC3E}">
        <p14:creationId xmlns:p14="http://schemas.microsoft.com/office/powerpoint/2010/main" val="257638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3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073" fill="hold"/>
                                        <p:tgtEl>
                                          <p:spTgt spid="1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559" fill="hold"/>
                                        <p:tgtEl>
                                          <p:spTgt spid="1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61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audio>
              <p:cMediaNode vol="80000">
                <p:cTn id="20" fill="hold" display="0">
                  <p:stCondLst>
                    <p:cond delay="indefinite"/>
                  </p:stCondLst>
                  <p:endCondLst>
                    <p:cond evt="onStopAudio" delay="0">
                      <p:tgtEl>
                        <p:sldTgt/>
                      </p:tgtEl>
                    </p:cond>
                  </p:endCondLst>
                </p:cTn>
                <p:tgtEl>
                  <p:spTgt spid="12"/>
                </p:tgtEl>
              </p:cMediaNode>
            </p:audio>
            <p:audio>
              <p:cMediaNode vol="80000">
                <p:cTn id="21" fill="hold" display="0">
                  <p:stCondLst>
                    <p:cond delay="indefinite"/>
                  </p:stCondLst>
                  <p:endCondLst>
                    <p:cond evt="onStopAudio" delay="0">
                      <p:tgtEl>
                        <p:sldTgt/>
                      </p:tgtEl>
                    </p:cond>
                  </p:endCondLst>
                </p:cTn>
                <p:tgtEl>
                  <p:spTgt spid="14"/>
                </p:tgtEl>
              </p:cMediaNode>
            </p:audio>
            <p:audio>
              <p:cMediaNode vol="80000">
                <p:cTn id="22"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3321D9-3BB7-451E-A95B-F82CDC9E2C1A}"/>
              </a:ext>
            </a:extLst>
          </p:cNvPr>
          <p:cNvSpPr>
            <a:spLocks noGrp="1"/>
          </p:cNvSpPr>
          <p:nvPr>
            <p:ph type="title"/>
          </p:nvPr>
        </p:nvSpPr>
        <p:spPr/>
        <p:txBody>
          <a:bodyPr/>
          <a:lstStyle/>
          <a:p>
            <a:r>
              <a:rPr lang="de-DE" dirty="0"/>
              <a:t>Was ist eigentlich Latein?</a:t>
            </a:r>
          </a:p>
        </p:txBody>
      </p:sp>
      <p:sp>
        <p:nvSpPr>
          <p:cNvPr id="3" name="Inhaltsplatzhalter 2">
            <a:extLst>
              <a:ext uri="{FF2B5EF4-FFF2-40B4-BE49-F238E27FC236}">
                <a16:creationId xmlns:a16="http://schemas.microsoft.com/office/drawing/2014/main" id="{72EDCCBA-CA3E-4964-BEAF-5CA4722841BC}"/>
              </a:ext>
            </a:extLst>
          </p:cNvPr>
          <p:cNvSpPr>
            <a:spLocks noGrp="1"/>
          </p:cNvSpPr>
          <p:nvPr>
            <p:ph idx="1"/>
          </p:nvPr>
        </p:nvSpPr>
        <p:spPr/>
        <p:txBody>
          <a:bodyPr/>
          <a:lstStyle/>
          <a:p>
            <a:r>
              <a:rPr lang="de-DE" dirty="0"/>
              <a:t>Latein war in der Antike (ca. 800 v.Chr. bis 600 n.Chr.) die Verkehrssprache im Römischen Reich</a:t>
            </a:r>
          </a:p>
          <a:p>
            <a:endParaRPr lang="de-DE" dirty="0"/>
          </a:p>
          <a:p>
            <a:r>
              <a:rPr lang="de-DE" dirty="0"/>
              <a:t>Durch die Ausbreitung des Römischen Reichs wurde Latein fast in ganz Europa (und in Teilen von Asien und Afrika) gesprochen</a:t>
            </a:r>
          </a:p>
          <a:p>
            <a:endParaRPr lang="de-DE" dirty="0"/>
          </a:p>
        </p:txBody>
      </p:sp>
      <p:pic>
        <p:nvPicPr>
          <p:cNvPr id="4" name="Aufgezeichneter Sound">
            <a:hlinkClick r:id="" action="ppaction://media"/>
            <a:extLst>
              <a:ext uri="{FF2B5EF4-FFF2-40B4-BE49-F238E27FC236}">
                <a16:creationId xmlns:a16="http://schemas.microsoft.com/office/drawing/2014/main" id="{C79CC29D-FA75-4352-8597-E62D5A7F21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0" y="723106"/>
            <a:ext cx="609600" cy="609600"/>
          </a:xfrm>
          <a:prstGeom prst="rect">
            <a:avLst/>
          </a:prstGeom>
        </p:spPr>
      </p:pic>
      <p:pic>
        <p:nvPicPr>
          <p:cNvPr id="8" name="Grafik 7" descr="Ein Bild, das Gras, draußen, Mann, Kind enthält.&#10;&#10;Automatisch generierte Beschreibung">
            <a:extLst>
              <a:ext uri="{FF2B5EF4-FFF2-40B4-BE49-F238E27FC236}">
                <a16:creationId xmlns:a16="http://schemas.microsoft.com/office/drawing/2014/main" id="{7B2CADDD-E5DE-433F-AD0F-E1FCCB8D3F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4517" y="4104092"/>
            <a:ext cx="3854548" cy="2568093"/>
          </a:xfrm>
          <a:prstGeom prst="rect">
            <a:avLst/>
          </a:prstGeom>
        </p:spPr>
      </p:pic>
    </p:spTree>
    <p:extLst>
      <p:ext uri="{BB962C8B-B14F-4D97-AF65-F5344CB8AC3E}">
        <p14:creationId xmlns:p14="http://schemas.microsoft.com/office/powerpoint/2010/main" val="342831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Text, Karte enthält.&#10;&#10;Automatisch generierte Beschreibung">
            <a:extLst>
              <a:ext uri="{FF2B5EF4-FFF2-40B4-BE49-F238E27FC236}">
                <a16:creationId xmlns:a16="http://schemas.microsoft.com/office/drawing/2014/main" id="{4254F317-AC05-4279-AB82-611A7DDB371D}"/>
              </a:ext>
            </a:extLst>
          </p:cNvPr>
          <p:cNvPicPr>
            <a:picLocks noGrp="1" noChangeAspect="1"/>
          </p:cNvPicPr>
          <p:nvPr>
            <p:ph idx="1"/>
          </p:nvPr>
        </p:nvPicPr>
        <p:blipFill>
          <a:blip r:embed="rId4" cstate="hqprint">
            <a:extLst>
              <a:ext uri="{28A0092B-C50C-407E-A947-70E740481C1C}">
                <a14:useLocalDpi xmlns:a14="http://schemas.microsoft.com/office/drawing/2010/main" val="0"/>
              </a:ext>
            </a:extLst>
          </a:blip>
          <a:stretch>
            <a:fillRect/>
          </a:stretch>
        </p:blipFill>
        <p:spPr>
          <a:xfrm>
            <a:off x="1892968" y="178655"/>
            <a:ext cx="8406064" cy="6500690"/>
          </a:xfrm>
        </p:spPr>
      </p:pic>
      <p:pic>
        <p:nvPicPr>
          <p:cNvPr id="2" name="Aufgezeichneter Sound">
            <a:hlinkClick r:id="" action="ppaction://media"/>
            <a:extLst>
              <a:ext uri="{FF2B5EF4-FFF2-40B4-BE49-F238E27FC236}">
                <a16:creationId xmlns:a16="http://schemas.microsoft.com/office/drawing/2014/main" id="{7A1D9255-3998-4B02-9EA9-71571E3A70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4628" y="549812"/>
            <a:ext cx="609600" cy="609600"/>
          </a:xfrm>
          <a:prstGeom prst="rect">
            <a:avLst/>
          </a:prstGeom>
        </p:spPr>
      </p:pic>
    </p:spTree>
    <p:extLst>
      <p:ext uri="{BB962C8B-B14F-4D97-AF65-F5344CB8AC3E}">
        <p14:creationId xmlns:p14="http://schemas.microsoft.com/office/powerpoint/2010/main" val="184043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t="-4000" b="-4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9C6DE-D3CF-47D6-A37C-84F576CF03B6}"/>
              </a:ext>
            </a:extLst>
          </p:cNvPr>
          <p:cNvSpPr>
            <a:spLocks noGrp="1"/>
          </p:cNvSpPr>
          <p:nvPr>
            <p:ph type="title"/>
          </p:nvPr>
        </p:nvSpPr>
        <p:spPr/>
        <p:txBody>
          <a:bodyPr/>
          <a:lstStyle/>
          <a:p>
            <a:r>
              <a:rPr lang="de-DE" dirty="0"/>
              <a:t>Antik = Tot?</a:t>
            </a:r>
            <a:br>
              <a:rPr lang="de-DE" dirty="0"/>
            </a:br>
            <a:r>
              <a:rPr lang="de-DE" dirty="0"/>
              <a:t> </a:t>
            </a:r>
          </a:p>
        </p:txBody>
      </p:sp>
      <p:sp>
        <p:nvSpPr>
          <p:cNvPr id="3" name="Inhaltsplatzhalter 2">
            <a:extLst>
              <a:ext uri="{FF2B5EF4-FFF2-40B4-BE49-F238E27FC236}">
                <a16:creationId xmlns:a16="http://schemas.microsoft.com/office/drawing/2014/main" id="{1E1AF507-7BDC-4D3B-BCF3-C81828AD4EE1}"/>
              </a:ext>
            </a:extLst>
          </p:cNvPr>
          <p:cNvSpPr>
            <a:spLocks noGrp="1"/>
          </p:cNvSpPr>
          <p:nvPr>
            <p:ph idx="1"/>
          </p:nvPr>
        </p:nvSpPr>
        <p:spPr>
          <a:xfrm>
            <a:off x="838200" y="1267326"/>
            <a:ext cx="10515600" cy="5406190"/>
          </a:xfrm>
        </p:spPr>
        <p:txBody>
          <a:bodyPr>
            <a:normAutofit/>
          </a:bodyPr>
          <a:lstStyle/>
          <a:p>
            <a:r>
              <a:rPr lang="de-DE" b="1" dirty="0"/>
              <a:t>Nein</a:t>
            </a:r>
            <a:r>
              <a:rPr lang="de-DE" dirty="0"/>
              <a:t>, denn obwohl Latein heute nur noch im Vatikan gesprochen wird, hat es auch heute noch </a:t>
            </a:r>
            <a:r>
              <a:rPr lang="de-DE" b="1" dirty="0"/>
              <a:t>eine große Bedeutung</a:t>
            </a:r>
            <a:r>
              <a:rPr lang="de-DE" dirty="0"/>
              <a:t>:</a:t>
            </a:r>
          </a:p>
          <a:p>
            <a:endParaRPr lang="de-DE" dirty="0"/>
          </a:p>
          <a:p>
            <a:pPr lvl="1"/>
            <a:r>
              <a:rPr lang="de-DE" dirty="0"/>
              <a:t>Latein ist die Wurzel der sogenannten romanischen Sprachen: unter anderem Spanisch, Italienisch und Französisch </a:t>
            </a:r>
          </a:p>
          <a:p>
            <a:pPr lvl="1"/>
            <a:r>
              <a:rPr lang="de-DE" dirty="0"/>
              <a:t>Latein hat viele europäische Sprachen beeinflusst: unter anderem Englisch und Deutsch </a:t>
            </a:r>
          </a:p>
          <a:p>
            <a:pPr lvl="1"/>
            <a:endParaRPr lang="de-DE" dirty="0"/>
          </a:p>
          <a:p>
            <a:pPr lvl="1"/>
            <a:r>
              <a:rPr lang="de-DE" dirty="0" err="1"/>
              <a:t>amicus</a:t>
            </a:r>
            <a:r>
              <a:rPr lang="de-DE" dirty="0"/>
              <a:t> (Latein) = Freund =&gt; </a:t>
            </a:r>
            <a:r>
              <a:rPr lang="de-DE" dirty="0" err="1"/>
              <a:t>amigo</a:t>
            </a:r>
            <a:r>
              <a:rPr lang="de-DE" dirty="0"/>
              <a:t> (Spanisch) =&gt; </a:t>
            </a:r>
            <a:r>
              <a:rPr lang="de-DE" dirty="0" err="1"/>
              <a:t>amico</a:t>
            </a:r>
            <a:r>
              <a:rPr lang="de-DE" dirty="0"/>
              <a:t> (Italienisch) =&gt; </a:t>
            </a:r>
            <a:r>
              <a:rPr lang="de-DE" dirty="0" err="1"/>
              <a:t>ami</a:t>
            </a:r>
            <a:r>
              <a:rPr lang="de-DE" dirty="0"/>
              <a:t> (Französisch)</a:t>
            </a:r>
          </a:p>
          <a:p>
            <a:pPr lvl="1"/>
            <a:r>
              <a:rPr lang="de-DE" dirty="0"/>
              <a:t>mater (Latein) = Mutter =&gt; </a:t>
            </a:r>
            <a:r>
              <a:rPr lang="de-DE" dirty="0" err="1"/>
              <a:t>mother</a:t>
            </a:r>
            <a:r>
              <a:rPr lang="de-DE" dirty="0"/>
              <a:t> (Englisch) =&gt; </a:t>
            </a:r>
            <a:r>
              <a:rPr lang="de-DE" dirty="0" err="1"/>
              <a:t>madre</a:t>
            </a:r>
            <a:r>
              <a:rPr lang="de-DE" dirty="0"/>
              <a:t> (Spanisch und Italienisch) =&gt; </a:t>
            </a:r>
            <a:r>
              <a:rPr lang="de-DE" dirty="0" err="1"/>
              <a:t>mère</a:t>
            </a:r>
            <a:r>
              <a:rPr lang="de-DE" dirty="0"/>
              <a:t> (Französisch)</a:t>
            </a:r>
          </a:p>
        </p:txBody>
      </p:sp>
      <p:pic>
        <p:nvPicPr>
          <p:cNvPr id="4" name="Aufgezeichneter Sound">
            <a:hlinkClick r:id="" action="ppaction://media"/>
            <a:extLst>
              <a:ext uri="{FF2B5EF4-FFF2-40B4-BE49-F238E27FC236}">
                <a16:creationId xmlns:a16="http://schemas.microsoft.com/office/drawing/2014/main" id="{CF5ED40D-CF67-4D01-B813-680FCDF9DD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07655" y="365125"/>
            <a:ext cx="609600" cy="609600"/>
          </a:xfrm>
          <a:prstGeom prst="rect">
            <a:avLst/>
          </a:prstGeom>
        </p:spPr>
      </p:pic>
    </p:spTree>
    <p:extLst>
      <p:ext uri="{BB962C8B-B14F-4D97-AF65-F5344CB8AC3E}">
        <p14:creationId xmlns:p14="http://schemas.microsoft.com/office/powerpoint/2010/main" val="382546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3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Bridging a Space Portal by rekazan">
            <a:extLst>
              <a:ext uri="{FF2B5EF4-FFF2-40B4-BE49-F238E27FC236}">
                <a16:creationId xmlns:a16="http://schemas.microsoft.com/office/drawing/2014/main" id="{6F3CB14E-14DA-46DF-95C1-C8D9BD4E6F83}"/>
              </a:ext>
            </a:extLst>
          </p:cNvPr>
          <p:cNvPicPr/>
          <p:nvPr/>
        </p:nvPicPr>
        <p:blipFill rotWithShape="1">
          <a:blip r:embed="rId4" cstate="print">
            <a:extLst>
              <a:ext uri="{28A0092B-C50C-407E-A947-70E740481C1C}">
                <a14:useLocalDpi xmlns:a14="http://schemas.microsoft.com/office/drawing/2010/main" val="0"/>
              </a:ext>
            </a:extLst>
          </a:blip>
          <a:srcRect b="5687"/>
          <a:stretch/>
        </p:blipFill>
        <p:spPr bwMode="auto">
          <a:xfrm>
            <a:off x="355935" y="320240"/>
            <a:ext cx="1790700" cy="2110740"/>
          </a:xfrm>
          <a:prstGeom prst="rect">
            <a:avLst/>
          </a:prstGeom>
          <a:noFill/>
          <a:ln>
            <a:noFill/>
          </a:ln>
          <a:extLst>
            <a:ext uri="{53640926-AAD7-44D8-BBD7-CCE9431645EC}">
              <a14:shadowObscured xmlns:a14="http://schemas.microsoft.com/office/drawing/2010/main"/>
            </a:ext>
          </a:extLst>
        </p:spPr>
      </p:pic>
      <p:sp>
        <p:nvSpPr>
          <p:cNvPr id="5" name="Textfeld 4">
            <a:extLst>
              <a:ext uri="{FF2B5EF4-FFF2-40B4-BE49-F238E27FC236}">
                <a16:creationId xmlns:a16="http://schemas.microsoft.com/office/drawing/2014/main" id="{E795FF30-C57E-4028-8C20-4B0E9F31CCA1}"/>
              </a:ext>
            </a:extLst>
          </p:cNvPr>
          <p:cNvSpPr txBox="1"/>
          <p:nvPr/>
        </p:nvSpPr>
        <p:spPr>
          <a:xfrm>
            <a:off x="77203" y="2430980"/>
            <a:ext cx="2130591" cy="646331"/>
          </a:xfrm>
          <a:prstGeom prst="rect">
            <a:avLst/>
          </a:prstGeom>
          <a:noFill/>
        </p:spPr>
        <p:txBody>
          <a:bodyPr wrap="square" rtlCol="0">
            <a:spAutoFit/>
          </a:bodyPr>
          <a:lstStyle/>
          <a:p>
            <a:r>
              <a:rPr lang="de-DE" dirty="0"/>
              <a:t>Ein Portal – lateinisch </a:t>
            </a:r>
            <a:r>
              <a:rPr lang="de-DE" dirty="0" err="1"/>
              <a:t>porta</a:t>
            </a:r>
            <a:r>
              <a:rPr lang="de-DE" dirty="0"/>
              <a:t>=Tür</a:t>
            </a:r>
          </a:p>
        </p:txBody>
      </p:sp>
      <p:pic>
        <p:nvPicPr>
          <p:cNvPr id="7" name="Grafik 6">
            <a:extLst>
              <a:ext uri="{FF2B5EF4-FFF2-40B4-BE49-F238E27FC236}">
                <a16:creationId xmlns:a16="http://schemas.microsoft.com/office/drawing/2014/main" id="{65152011-ABE0-4041-B5D2-1D15B2D5331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43724" y="183315"/>
            <a:ext cx="3095625" cy="2063750"/>
          </a:xfrm>
          <a:prstGeom prst="rect">
            <a:avLst/>
          </a:prstGeom>
          <a:noFill/>
          <a:ln>
            <a:noFill/>
          </a:ln>
        </p:spPr>
      </p:pic>
      <p:sp>
        <p:nvSpPr>
          <p:cNvPr id="8" name="Textfeld 7">
            <a:extLst>
              <a:ext uri="{FF2B5EF4-FFF2-40B4-BE49-F238E27FC236}">
                <a16:creationId xmlns:a16="http://schemas.microsoft.com/office/drawing/2014/main" id="{7C71BA2A-844F-4B3C-901A-99C69475937D}"/>
              </a:ext>
            </a:extLst>
          </p:cNvPr>
          <p:cNvSpPr txBox="1"/>
          <p:nvPr/>
        </p:nvSpPr>
        <p:spPr>
          <a:xfrm>
            <a:off x="8913027" y="2247065"/>
            <a:ext cx="3157018" cy="369332"/>
          </a:xfrm>
          <a:prstGeom prst="rect">
            <a:avLst/>
          </a:prstGeom>
          <a:noFill/>
        </p:spPr>
        <p:txBody>
          <a:bodyPr wrap="none" rtlCol="0">
            <a:spAutoFit/>
          </a:bodyPr>
          <a:lstStyle/>
          <a:p>
            <a:r>
              <a:rPr lang="de-DE" dirty="0"/>
              <a:t>Video – lateinisch </a:t>
            </a:r>
            <a:r>
              <a:rPr lang="de-DE" dirty="0" err="1"/>
              <a:t>videre</a:t>
            </a:r>
            <a:r>
              <a:rPr lang="de-DE" dirty="0"/>
              <a:t>=sehen</a:t>
            </a:r>
          </a:p>
        </p:txBody>
      </p:sp>
      <p:pic>
        <p:nvPicPr>
          <p:cNvPr id="9" name="Grafik 8">
            <a:extLst>
              <a:ext uri="{FF2B5EF4-FFF2-40B4-BE49-F238E27FC236}">
                <a16:creationId xmlns:a16="http://schemas.microsoft.com/office/drawing/2014/main" id="{021DE416-9D93-422E-8FA1-72EC9E3C1419}"/>
              </a:ext>
            </a:extLst>
          </p:cNvPr>
          <p:cNvPicPr/>
          <p:nvPr/>
        </p:nvPicPr>
        <p:blipFill rotWithShape="1">
          <a:blip r:embed="rId6">
            <a:extLst>
              <a:ext uri="{28A0092B-C50C-407E-A947-70E740481C1C}">
                <a14:useLocalDpi xmlns:a14="http://schemas.microsoft.com/office/drawing/2010/main" val="0"/>
              </a:ext>
            </a:extLst>
          </a:blip>
          <a:srcRect l="10185" t="5456" r="13190" b="3978"/>
          <a:stretch/>
        </p:blipFill>
        <p:spPr bwMode="auto">
          <a:xfrm>
            <a:off x="2526499" y="76831"/>
            <a:ext cx="1504950" cy="2371725"/>
          </a:xfrm>
          <a:prstGeom prst="rect">
            <a:avLst/>
          </a:prstGeom>
          <a:noFill/>
          <a:ln>
            <a:noFill/>
          </a:ln>
          <a:extLst>
            <a:ext uri="{53640926-AAD7-44D8-BBD7-CCE9431645EC}">
              <a14:shadowObscured xmlns:a14="http://schemas.microsoft.com/office/drawing/2010/main"/>
            </a:ext>
          </a:extLst>
        </p:spPr>
      </p:pic>
      <p:sp>
        <p:nvSpPr>
          <p:cNvPr id="10" name="Textfeld 9">
            <a:extLst>
              <a:ext uri="{FF2B5EF4-FFF2-40B4-BE49-F238E27FC236}">
                <a16:creationId xmlns:a16="http://schemas.microsoft.com/office/drawing/2014/main" id="{373D0D39-7F6C-4612-B73D-91495CBB4DE2}"/>
              </a:ext>
            </a:extLst>
          </p:cNvPr>
          <p:cNvSpPr txBox="1"/>
          <p:nvPr/>
        </p:nvSpPr>
        <p:spPr>
          <a:xfrm>
            <a:off x="2526499" y="2448555"/>
            <a:ext cx="1504950" cy="923330"/>
          </a:xfrm>
          <a:prstGeom prst="rect">
            <a:avLst/>
          </a:prstGeom>
          <a:noFill/>
        </p:spPr>
        <p:txBody>
          <a:bodyPr wrap="square" rtlCol="0">
            <a:spAutoFit/>
          </a:bodyPr>
          <a:lstStyle/>
          <a:p>
            <a:pPr algn="ctr"/>
            <a:r>
              <a:rPr lang="de-DE" dirty="0"/>
              <a:t>Statue – lateinisch </a:t>
            </a:r>
            <a:r>
              <a:rPr lang="de-DE" dirty="0" err="1"/>
              <a:t>statua</a:t>
            </a:r>
            <a:endParaRPr lang="de-DE" dirty="0"/>
          </a:p>
        </p:txBody>
      </p:sp>
      <p:pic>
        <p:nvPicPr>
          <p:cNvPr id="11" name="Grafik 10" descr="Stromverbrauch Aquarium">
            <a:extLst>
              <a:ext uri="{FF2B5EF4-FFF2-40B4-BE49-F238E27FC236}">
                <a16:creationId xmlns:a16="http://schemas.microsoft.com/office/drawing/2014/main" id="{C2196AB8-A5F0-4D49-BD07-163CE07C1A5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67898" y="484580"/>
            <a:ext cx="4239377" cy="2371725"/>
          </a:xfrm>
          <a:prstGeom prst="rect">
            <a:avLst/>
          </a:prstGeom>
          <a:noFill/>
          <a:ln>
            <a:noFill/>
          </a:ln>
        </p:spPr>
      </p:pic>
      <p:sp>
        <p:nvSpPr>
          <p:cNvPr id="13" name="Textfeld 12">
            <a:extLst>
              <a:ext uri="{FF2B5EF4-FFF2-40B4-BE49-F238E27FC236}">
                <a16:creationId xmlns:a16="http://schemas.microsoft.com/office/drawing/2014/main" id="{403814F7-898C-4339-8648-22229559AC15}"/>
              </a:ext>
            </a:extLst>
          </p:cNvPr>
          <p:cNvSpPr txBox="1"/>
          <p:nvPr/>
        </p:nvSpPr>
        <p:spPr>
          <a:xfrm>
            <a:off x="4623816" y="2892645"/>
            <a:ext cx="3536737" cy="369332"/>
          </a:xfrm>
          <a:prstGeom prst="rect">
            <a:avLst/>
          </a:prstGeom>
          <a:noFill/>
        </p:spPr>
        <p:txBody>
          <a:bodyPr wrap="none" rtlCol="0">
            <a:spAutoFit/>
          </a:bodyPr>
          <a:lstStyle/>
          <a:p>
            <a:r>
              <a:rPr lang="de-DE" dirty="0"/>
              <a:t>Aquarium – lateinisch </a:t>
            </a:r>
            <a:r>
              <a:rPr lang="de-DE" dirty="0" err="1"/>
              <a:t>aqua</a:t>
            </a:r>
            <a:r>
              <a:rPr lang="de-DE" dirty="0"/>
              <a:t>=Wasser</a:t>
            </a:r>
          </a:p>
        </p:txBody>
      </p:sp>
      <p:pic>
        <p:nvPicPr>
          <p:cNvPr id="14" name="Grafik 13" descr=" ">
            <a:extLst>
              <a:ext uri="{FF2B5EF4-FFF2-40B4-BE49-F238E27FC236}">
                <a16:creationId xmlns:a16="http://schemas.microsoft.com/office/drawing/2014/main" id="{597C2387-AF97-49BD-83C0-FD9604E3420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9160042" y="2754145"/>
            <a:ext cx="2879307" cy="1586012"/>
          </a:xfrm>
          <a:prstGeom prst="rect">
            <a:avLst/>
          </a:prstGeom>
          <a:noFill/>
          <a:ln>
            <a:noFill/>
          </a:ln>
        </p:spPr>
      </p:pic>
      <p:sp>
        <p:nvSpPr>
          <p:cNvPr id="15" name="Textfeld 14">
            <a:extLst>
              <a:ext uri="{FF2B5EF4-FFF2-40B4-BE49-F238E27FC236}">
                <a16:creationId xmlns:a16="http://schemas.microsoft.com/office/drawing/2014/main" id="{2212FCDC-3AF1-423A-A0CD-BF9B56DB9C80}"/>
              </a:ext>
            </a:extLst>
          </p:cNvPr>
          <p:cNvSpPr txBox="1"/>
          <p:nvPr/>
        </p:nvSpPr>
        <p:spPr>
          <a:xfrm>
            <a:off x="9228881" y="4310814"/>
            <a:ext cx="2655086" cy="369332"/>
          </a:xfrm>
          <a:prstGeom prst="rect">
            <a:avLst/>
          </a:prstGeom>
          <a:noFill/>
        </p:spPr>
        <p:txBody>
          <a:bodyPr wrap="none" rtlCol="0">
            <a:spAutoFit/>
          </a:bodyPr>
          <a:lstStyle/>
          <a:p>
            <a:r>
              <a:rPr lang="de-DE" dirty="0"/>
              <a:t>Tabelle – lateinisch </a:t>
            </a:r>
            <a:r>
              <a:rPr lang="de-DE" dirty="0" err="1"/>
              <a:t>tabula</a:t>
            </a:r>
            <a:endParaRPr lang="de-DE" dirty="0"/>
          </a:p>
        </p:txBody>
      </p:sp>
      <p:pic>
        <p:nvPicPr>
          <p:cNvPr id="17" name="Grafik 16" descr="Ein Bild, das Tasse, Tisch, Orangen, Essen enthält.&#10;&#10;Automatisch generierte Beschreibung">
            <a:extLst>
              <a:ext uri="{FF2B5EF4-FFF2-40B4-BE49-F238E27FC236}">
                <a16:creationId xmlns:a16="http://schemas.microsoft.com/office/drawing/2014/main" id="{274C529C-4FBB-4C0F-9977-6069F658EAED}"/>
              </a:ext>
            </a:extLst>
          </p:cNvPr>
          <p:cNvPicPr>
            <a:picLocks noChangeAspect="1"/>
          </p:cNvPicPr>
          <p:nvPr/>
        </p:nvPicPr>
        <p:blipFill rotWithShape="1">
          <a:blip r:embed="rId9">
            <a:extLst>
              <a:ext uri="{28A0092B-C50C-407E-A947-70E740481C1C}">
                <a14:useLocalDpi xmlns:a14="http://schemas.microsoft.com/office/drawing/2010/main" val="0"/>
              </a:ext>
            </a:extLst>
          </a:blip>
          <a:srcRect l="12665" r="14370"/>
          <a:stretch/>
        </p:blipFill>
        <p:spPr>
          <a:xfrm>
            <a:off x="308033" y="3780690"/>
            <a:ext cx="2558210" cy="1831924"/>
          </a:xfrm>
          <a:prstGeom prst="rect">
            <a:avLst/>
          </a:prstGeom>
        </p:spPr>
      </p:pic>
      <p:sp>
        <p:nvSpPr>
          <p:cNvPr id="18" name="Textfeld 17">
            <a:extLst>
              <a:ext uri="{FF2B5EF4-FFF2-40B4-BE49-F238E27FC236}">
                <a16:creationId xmlns:a16="http://schemas.microsoft.com/office/drawing/2014/main" id="{5151DB7D-4AC5-417C-BFAA-60B08A2342D4}"/>
              </a:ext>
            </a:extLst>
          </p:cNvPr>
          <p:cNvSpPr txBox="1"/>
          <p:nvPr/>
        </p:nvSpPr>
        <p:spPr>
          <a:xfrm>
            <a:off x="362123" y="5630000"/>
            <a:ext cx="2229852" cy="923330"/>
          </a:xfrm>
          <a:prstGeom prst="rect">
            <a:avLst/>
          </a:prstGeom>
          <a:noFill/>
        </p:spPr>
        <p:txBody>
          <a:bodyPr wrap="square" rtlCol="0">
            <a:spAutoFit/>
          </a:bodyPr>
          <a:lstStyle/>
          <a:p>
            <a:r>
              <a:rPr lang="de-DE" dirty="0"/>
              <a:t>Multivitaminsaft – lateinisch </a:t>
            </a:r>
            <a:r>
              <a:rPr lang="de-DE" dirty="0" err="1"/>
              <a:t>multi</a:t>
            </a:r>
            <a:r>
              <a:rPr lang="de-DE" dirty="0"/>
              <a:t>=viele, </a:t>
            </a:r>
            <a:r>
              <a:rPr lang="de-DE" dirty="0" err="1"/>
              <a:t>vita</a:t>
            </a:r>
            <a:r>
              <a:rPr lang="de-DE" dirty="0"/>
              <a:t>=Leben </a:t>
            </a:r>
          </a:p>
        </p:txBody>
      </p:sp>
      <p:pic>
        <p:nvPicPr>
          <p:cNvPr id="19" name="Grafik 18">
            <a:extLst>
              <a:ext uri="{FF2B5EF4-FFF2-40B4-BE49-F238E27FC236}">
                <a16:creationId xmlns:a16="http://schemas.microsoft.com/office/drawing/2014/main" id="{F4DCA888-ADF9-410D-8511-E3F3E7670DF7}"/>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3385578" y="3444564"/>
            <a:ext cx="3262225" cy="2185436"/>
          </a:xfrm>
          <a:prstGeom prst="rect">
            <a:avLst/>
          </a:prstGeom>
          <a:noFill/>
          <a:ln>
            <a:noFill/>
          </a:ln>
        </p:spPr>
      </p:pic>
      <p:sp>
        <p:nvSpPr>
          <p:cNvPr id="20" name="Textfeld 19">
            <a:extLst>
              <a:ext uri="{FF2B5EF4-FFF2-40B4-BE49-F238E27FC236}">
                <a16:creationId xmlns:a16="http://schemas.microsoft.com/office/drawing/2014/main" id="{A0483C27-B06B-47DE-9ADE-FBA6DA6C8E2C}"/>
              </a:ext>
            </a:extLst>
          </p:cNvPr>
          <p:cNvSpPr txBox="1"/>
          <p:nvPr/>
        </p:nvSpPr>
        <p:spPr>
          <a:xfrm>
            <a:off x="3505162" y="5630000"/>
            <a:ext cx="3150158" cy="646331"/>
          </a:xfrm>
          <a:prstGeom prst="rect">
            <a:avLst/>
          </a:prstGeom>
          <a:noFill/>
        </p:spPr>
        <p:txBody>
          <a:bodyPr wrap="none" rtlCol="0">
            <a:spAutoFit/>
          </a:bodyPr>
          <a:lstStyle/>
          <a:p>
            <a:r>
              <a:rPr lang="de-DE" dirty="0"/>
              <a:t>Der Imperator :-D</a:t>
            </a:r>
          </a:p>
          <a:p>
            <a:r>
              <a:rPr lang="de-DE" dirty="0"/>
              <a:t>lateinisch </a:t>
            </a:r>
            <a:r>
              <a:rPr lang="de-DE" dirty="0" err="1"/>
              <a:t>imperator</a:t>
            </a:r>
            <a:r>
              <a:rPr lang="de-DE" dirty="0"/>
              <a:t>=Herrscher</a:t>
            </a:r>
          </a:p>
        </p:txBody>
      </p:sp>
      <p:pic>
        <p:nvPicPr>
          <p:cNvPr id="22" name="Grafik 21" descr="Ein Bild, das Gras, Rock, Gebäude, Stein enthält.&#10;&#10;Automatisch generierte Beschreibung">
            <a:extLst>
              <a:ext uri="{FF2B5EF4-FFF2-40B4-BE49-F238E27FC236}">
                <a16:creationId xmlns:a16="http://schemas.microsoft.com/office/drawing/2014/main" id="{B098A9A4-7C1C-4711-BABF-8EA44FEC57D2}"/>
              </a:ext>
            </a:extLst>
          </p:cNvPr>
          <p:cNvPicPr>
            <a:picLocks noChangeAspect="1"/>
          </p:cNvPicPr>
          <p:nvPr/>
        </p:nvPicPr>
        <p:blipFill rotWithShape="1">
          <a:blip r:embed="rId11">
            <a:extLst>
              <a:ext uri="{28A0092B-C50C-407E-A947-70E740481C1C}">
                <a14:useLocalDpi xmlns:a14="http://schemas.microsoft.com/office/drawing/2010/main" val="0"/>
              </a:ext>
            </a:extLst>
          </a:blip>
          <a:srcRect t="15658"/>
          <a:stretch/>
        </p:blipFill>
        <p:spPr>
          <a:xfrm>
            <a:off x="7102038" y="4680146"/>
            <a:ext cx="3262225" cy="1829224"/>
          </a:xfrm>
          <a:prstGeom prst="rect">
            <a:avLst/>
          </a:prstGeom>
        </p:spPr>
      </p:pic>
      <p:sp>
        <p:nvSpPr>
          <p:cNvPr id="23" name="Textfeld 22">
            <a:extLst>
              <a:ext uri="{FF2B5EF4-FFF2-40B4-BE49-F238E27FC236}">
                <a16:creationId xmlns:a16="http://schemas.microsoft.com/office/drawing/2014/main" id="{282873AA-E890-4D67-988D-AC4457466A46}"/>
              </a:ext>
            </a:extLst>
          </p:cNvPr>
          <p:cNvSpPr txBox="1"/>
          <p:nvPr/>
        </p:nvSpPr>
        <p:spPr>
          <a:xfrm>
            <a:off x="10343588" y="5069384"/>
            <a:ext cx="1695761" cy="923330"/>
          </a:xfrm>
          <a:prstGeom prst="rect">
            <a:avLst/>
          </a:prstGeom>
          <a:noFill/>
        </p:spPr>
        <p:txBody>
          <a:bodyPr wrap="square" rtlCol="0">
            <a:spAutoFit/>
          </a:bodyPr>
          <a:lstStyle/>
          <a:p>
            <a:r>
              <a:rPr lang="de-DE" dirty="0"/>
              <a:t>Mauer – lateinisch </a:t>
            </a:r>
            <a:r>
              <a:rPr lang="de-DE" dirty="0" err="1"/>
              <a:t>murus</a:t>
            </a:r>
            <a:r>
              <a:rPr lang="de-DE" dirty="0"/>
              <a:t> </a:t>
            </a:r>
          </a:p>
        </p:txBody>
      </p:sp>
      <p:pic>
        <p:nvPicPr>
          <p:cNvPr id="6" name="Sprache 012">
            <a:hlinkClick r:id="" action="ppaction://media"/>
            <a:extLst>
              <a:ext uri="{FF2B5EF4-FFF2-40B4-BE49-F238E27FC236}">
                <a16:creationId xmlns:a16="http://schemas.microsoft.com/office/drawing/2014/main" id="{04683796-6737-4E16-8500-004857637D3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792790" y="3661357"/>
            <a:ext cx="609600" cy="609600"/>
          </a:xfrm>
          <a:prstGeom prst="rect">
            <a:avLst/>
          </a:prstGeom>
        </p:spPr>
      </p:pic>
    </p:spTree>
    <p:extLst>
      <p:ext uri="{BB962C8B-B14F-4D97-AF65-F5344CB8AC3E}">
        <p14:creationId xmlns:p14="http://schemas.microsoft.com/office/powerpoint/2010/main" val="276163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5000"/>
            <a:lum/>
          </a:blip>
          <a:srcRect/>
          <a:stretch>
            <a:fillRect t="-4000" b="-4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A23346-F333-4651-9B50-25016113EDBA}"/>
              </a:ext>
            </a:extLst>
          </p:cNvPr>
          <p:cNvSpPr>
            <a:spLocks noGrp="1"/>
          </p:cNvSpPr>
          <p:nvPr>
            <p:ph type="title"/>
          </p:nvPr>
        </p:nvSpPr>
        <p:spPr/>
        <p:txBody>
          <a:bodyPr/>
          <a:lstStyle/>
          <a:p>
            <a:r>
              <a:rPr lang="de-DE" dirty="0"/>
              <a:t>Was machen wir im Lateinunterricht?</a:t>
            </a:r>
            <a:br>
              <a:rPr lang="de-DE" dirty="0"/>
            </a:br>
            <a:endParaRPr lang="de-DE" dirty="0"/>
          </a:p>
        </p:txBody>
      </p:sp>
      <p:sp>
        <p:nvSpPr>
          <p:cNvPr id="3" name="Inhaltsplatzhalter 2">
            <a:extLst>
              <a:ext uri="{FF2B5EF4-FFF2-40B4-BE49-F238E27FC236}">
                <a16:creationId xmlns:a16="http://schemas.microsoft.com/office/drawing/2014/main" id="{395FA43A-EC5C-44E1-8FB6-4691B2D55B15}"/>
              </a:ext>
            </a:extLst>
          </p:cNvPr>
          <p:cNvSpPr>
            <a:spLocks noGrp="1"/>
          </p:cNvSpPr>
          <p:nvPr>
            <p:ph idx="1"/>
          </p:nvPr>
        </p:nvSpPr>
        <p:spPr>
          <a:xfrm>
            <a:off x="838200" y="1363579"/>
            <a:ext cx="10515600" cy="5129296"/>
          </a:xfrm>
        </p:spPr>
        <p:txBody>
          <a:bodyPr>
            <a:normAutofit fontScale="92500" lnSpcReduction="20000"/>
          </a:bodyPr>
          <a:lstStyle/>
          <a:p>
            <a:r>
              <a:rPr lang="de-DE" b="1" dirty="0"/>
              <a:t>Erwerb der Sprache Latein </a:t>
            </a:r>
            <a:r>
              <a:rPr lang="de-DE" dirty="0"/>
              <a:t>(und des Latinums am Ende </a:t>
            </a:r>
            <a:r>
              <a:rPr lang="de-DE"/>
              <a:t>der 12.</a:t>
            </a:r>
            <a:r>
              <a:rPr lang="de-DE" dirty="0"/>
              <a:t>Klasse) durch das Lesen und Übersetzen lateinischer Texte:</a:t>
            </a:r>
          </a:p>
          <a:p>
            <a:pPr lvl="1"/>
            <a:r>
              <a:rPr lang="de-DE" dirty="0"/>
              <a:t>wir unterhalten uns auf Deutsch </a:t>
            </a:r>
          </a:p>
          <a:p>
            <a:pPr lvl="1"/>
            <a:r>
              <a:rPr lang="de-DE" dirty="0"/>
              <a:t>dadurch lernt man nicht nur etwas über Latein, sondern verbessert auch seine Ausdrucksfähigkeit im Deutschen</a:t>
            </a:r>
            <a:endParaRPr lang="de-DE" dirty="0">
              <a:highlight>
                <a:srgbClr val="FFFF00"/>
              </a:highlight>
            </a:endParaRPr>
          </a:p>
          <a:p>
            <a:pPr lvl="1"/>
            <a:r>
              <a:rPr lang="de-DE" dirty="0"/>
              <a:t>Trotzdem: Spracherwerb bedeutet immer auch Grammatik und Vokabeln</a:t>
            </a:r>
          </a:p>
          <a:p>
            <a:endParaRPr lang="de-DE" dirty="0"/>
          </a:p>
          <a:p>
            <a:r>
              <a:rPr lang="de-DE" dirty="0"/>
              <a:t>Beschäftigung mit der </a:t>
            </a:r>
            <a:r>
              <a:rPr lang="de-DE" b="1" dirty="0"/>
              <a:t>Kultur und Lebenswelt der Römer </a:t>
            </a:r>
            <a:r>
              <a:rPr lang="de-DE" dirty="0"/>
              <a:t>und ihrem Einfluss auf unsere Kultur und Lebenswelt:</a:t>
            </a:r>
          </a:p>
          <a:p>
            <a:pPr lvl="1"/>
            <a:r>
              <a:rPr lang="de-DE" dirty="0"/>
              <a:t>die lateinischen Texte lassen euch in die antike Lebenswelt eintauchen, dazu gehören auch z.B. Mythen und Sagen (Troja, Odysseus und </a:t>
            </a:r>
            <a:r>
              <a:rPr lang="de-DE" dirty="0" err="1"/>
              <a:t>und</a:t>
            </a:r>
            <a:r>
              <a:rPr lang="de-DE" dirty="0"/>
              <a:t> und)</a:t>
            </a:r>
          </a:p>
          <a:p>
            <a:pPr lvl="1"/>
            <a:r>
              <a:rPr lang="de-DE" dirty="0"/>
              <a:t>wir schauen uns auch an, welche Überbleibsel es von den Römern auch in unserer modernen Lebenswelt gibt</a:t>
            </a:r>
          </a:p>
          <a:p>
            <a:pPr lvl="1"/>
            <a:r>
              <a:rPr lang="de-DE" dirty="0"/>
              <a:t>Diese Auseinandersetzung geschieht z.B. auch über kreative Erzeugnisse (Plakate, Collagen, …) oder das Verfassen von (deutschen) Dialogen oder Rollenspielen (letzteres allerdings weniger als das in Französisch gemacht wird)</a:t>
            </a:r>
            <a:endParaRPr lang="de-DE" dirty="0">
              <a:highlight>
                <a:srgbClr val="FFFF00"/>
              </a:highlight>
            </a:endParaRPr>
          </a:p>
        </p:txBody>
      </p:sp>
      <p:pic>
        <p:nvPicPr>
          <p:cNvPr id="5" name="Sprache 011">
            <a:hlinkClick r:id="" action="ppaction://media"/>
            <a:extLst>
              <a:ext uri="{FF2B5EF4-FFF2-40B4-BE49-F238E27FC236}">
                <a16:creationId xmlns:a16="http://schemas.microsoft.com/office/drawing/2014/main" id="{FF9C8D62-48F6-4E6A-AACF-68F47BC2E9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89477" y="308854"/>
            <a:ext cx="609600" cy="609600"/>
          </a:xfrm>
          <a:prstGeom prst="rect">
            <a:avLst/>
          </a:prstGeom>
        </p:spPr>
      </p:pic>
    </p:spTree>
    <p:extLst>
      <p:ext uri="{BB962C8B-B14F-4D97-AF65-F5344CB8AC3E}">
        <p14:creationId xmlns:p14="http://schemas.microsoft.com/office/powerpoint/2010/main" val="336295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8D47202-16A6-4F81-B569-71CA5B1206DE}"/>
              </a:ext>
            </a:extLst>
          </p:cNvPr>
          <p:cNvSpPr>
            <a:spLocks noGrp="1"/>
          </p:cNvSpPr>
          <p:nvPr>
            <p:ph idx="1"/>
          </p:nvPr>
        </p:nvSpPr>
        <p:spPr>
          <a:xfrm>
            <a:off x="4833932" y="681037"/>
            <a:ext cx="6519867" cy="5495926"/>
          </a:xfrm>
        </p:spPr>
        <p:txBody>
          <a:bodyPr>
            <a:normAutofit/>
          </a:bodyPr>
          <a:lstStyle/>
          <a:p>
            <a:pPr marL="0" indent="0" algn="ctr">
              <a:buNone/>
            </a:pPr>
            <a:r>
              <a:rPr lang="de-DE" b="1" dirty="0">
                <a:latin typeface="Bradley Hand ITC" panose="03070402050302030203" pitchFamily="66" charset="0"/>
              </a:rPr>
              <a:t>„Lateinische Philologie (die Wissenschaft der lateinischen Sprache) ist der einzige Schlüssel zu einer Truhe mit tausenden von Texten, die in etwa zweitausenddreihundert Jahren weltweit verfasst wurden, quer durch Kulturen, Traditionen, Gesellschaften und Themen hindurch. Ist niemand da, die/der sie erklären kann - und zwar für die jeweiligen Zeitgenossen immer neu - , sind sie weg. Kein Schlüssel, kein Schatz.” </a:t>
            </a:r>
          </a:p>
          <a:p>
            <a:pPr marL="0" indent="0" algn="ctr">
              <a:buNone/>
            </a:pPr>
            <a:r>
              <a:rPr lang="de-DE" sz="1800" dirty="0"/>
              <a:t>(Prof. Dr. Alexander H. </a:t>
            </a:r>
            <a:r>
              <a:rPr lang="de-DE" sz="1800" dirty="0" err="1"/>
              <a:t>Arweiler</a:t>
            </a:r>
            <a:r>
              <a:rPr lang="de-DE" sz="1800" dirty="0"/>
              <a:t> – Professor für lateinische Philologie an der Uni Münster)</a:t>
            </a:r>
          </a:p>
        </p:txBody>
      </p:sp>
      <p:pic>
        <p:nvPicPr>
          <p:cNvPr id="6" name="Grafik 5">
            <a:extLst>
              <a:ext uri="{FF2B5EF4-FFF2-40B4-BE49-F238E27FC236}">
                <a16:creationId xmlns:a16="http://schemas.microsoft.com/office/drawing/2014/main" id="{CE3B1636-FB88-4697-93E4-FBF4C3D7B375}"/>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9847" t="512" r="32961"/>
          <a:stretch/>
        </p:blipFill>
        <p:spPr>
          <a:xfrm>
            <a:off x="225083" y="681037"/>
            <a:ext cx="4608850" cy="5465298"/>
          </a:xfrm>
          <a:prstGeom prst="rect">
            <a:avLst/>
          </a:prstGeom>
        </p:spPr>
      </p:pic>
    </p:spTree>
    <p:extLst>
      <p:ext uri="{BB962C8B-B14F-4D97-AF65-F5344CB8AC3E}">
        <p14:creationId xmlns:p14="http://schemas.microsoft.com/office/powerpoint/2010/main" val="18241822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457</Words>
  <Application>Microsoft Office PowerPoint</Application>
  <PresentationFormat>Breitbild</PresentationFormat>
  <Paragraphs>40</Paragraphs>
  <Slides>8</Slides>
  <Notes>0</Notes>
  <HiddenSlides>0</HiddenSlides>
  <MMClips>10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8</vt:i4>
      </vt:variant>
    </vt:vector>
  </HeadingPairs>
  <TitlesOfParts>
    <vt:vector size="13" baseType="lpstr">
      <vt:lpstr>Arial</vt:lpstr>
      <vt:lpstr>Bradley Hand ITC</vt:lpstr>
      <vt:lpstr>Calibri</vt:lpstr>
      <vt:lpstr>Calibri Light</vt:lpstr>
      <vt:lpstr>Office</vt:lpstr>
      <vt:lpstr>Latein am TMG</vt:lpstr>
      <vt:lpstr>Was ist eigentlich Latein?</vt:lpstr>
      <vt:lpstr>Was ist eigentlich Latein?</vt:lpstr>
      <vt:lpstr>PowerPoint-Präsentation</vt:lpstr>
      <vt:lpstr>Antik = Tot?  </vt:lpstr>
      <vt:lpstr>PowerPoint-Präsentation</vt:lpstr>
      <vt:lpstr>Was machen wir im Lateinunterricht? </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Latein am TMG</dc:title>
  <dc:creator>Sabrina Arnold</dc:creator>
  <cp:lastModifiedBy>Iris Samotta</cp:lastModifiedBy>
  <cp:revision>32</cp:revision>
  <dcterms:created xsi:type="dcterms:W3CDTF">2020-05-12T13:03:03Z</dcterms:created>
  <dcterms:modified xsi:type="dcterms:W3CDTF">2022-03-28T20:05:55Z</dcterms:modified>
</cp:coreProperties>
</file>